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8"/>
  </p:notesMasterIdLst>
  <p:sldIdLst>
    <p:sldId id="256" r:id="rId3"/>
    <p:sldId id="257" r:id="rId4"/>
    <p:sldId id="258" r:id="rId5"/>
    <p:sldId id="259" r:id="rId6"/>
    <p:sldId id="260" r:id="rId7"/>
    <p:sldId id="261" r:id="rId8"/>
    <p:sldId id="299" r:id="rId9"/>
    <p:sldId id="317" r:id="rId10"/>
    <p:sldId id="313" r:id="rId11"/>
    <p:sldId id="298" r:id="rId12"/>
    <p:sldId id="314" r:id="rId13"/>
    <p:sldId id="303" r:id="rId14"/>
    <p:sldId id="311" r:id="rId15"/>
    <p:sldId id="312" r:id="rId16"/>
    <p:sldId id="310" r:id="rId17"/>
    <p:sldId id="302" r:id="rId18"/>
    <p:sldId id="307" r:id="rId19"/>
    <p:sldId id="308" r:id="rId20"/>
    <p:sldId id="309" r:id="rId21"/>
    <p:sldId id="300" r:id="rId22"/>
    <p:sldId id="320" r:id="rId23"/>
    <p:sldId id="321" r:id="rId24"/>
    <p:sldId id="318" r:id="rId25"/>
    <p:sldId id="322" r:id="rId26"/>
    <p:sldId id="323"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F73"/>
    <a:srgbClr val="87B3B7"/>
    <a:srgbClr val="3836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9" autoAdjust="0"/>
    <p:restoredTop sz="94660"/>
  </p:normalViewPr>
  <p:slideViewPr>
    <p:cSldViewPr snapToGrid="0" showGuides="1">
      <p:cViewPr varScale="1">
        <p:scale>
          <a:sx n="78" d="100"/>
          <a:sy n="78" d="100"/>
        </p:scale>
        <p:origin x="787" y="136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638E8-C063-407D-B3CA-C6C88705E809}" type="datetimeFigureOut">
              <a:rPr lang="zh-CN" altLang="en-US" smtClean="0"/>
              <a:t>2023/4/9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3C04E3-C39B-40BB-8083-BE45F1622EB8}" type="slidenum">
              <a:rPr lang="zh-CN" altLang="en-US" smtClean="0"/>
              <a:t>‹#›</a:t>
            </a:fld>
            <a:endParaRPr lang="zh-CN" altLang="en-US"/>
          </a:p>
        </p:txBody>
      </p:sp>
    </p:spTree>
    <p:extLst>
      <p:ext uri="{BB962C8B-B14F-4D97-AF65-F5344CB8AC3E}">
        <p14:creationId xmlns:p14="http://schemas.microsoft.com/office/powerpoint/2010/main" val="1969369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0" y="0"/>
            <a:ext cx="0" cy="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3C04E3-C39B-40BB-8083-BE45F1622EB8}" type="slidenum">
              <a:rPr lang="zh-CN" altLang="en-US" smtClean="0"/>
              <a:t>1</a:t>
            </a:fld>
            <a:endParaRPr lang="zh-CN" altLang="en-US"/>
          </a:p>
        </p:txBody>
      </p:sp>
    </p:spTree>
    <p:extLst>
      <p:ext uri="{BB962C8B-B14F-4D97-AF65-F5344CB8AC3E}">
        <p14:creationId xmlns:p14="http://schemas.microsoft.com/office/powerpoint/2010/main" val="4044702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0" y="0"/>
            <a:ext cx="0" cy="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48B0EA-B62F-42A2-A049-51642A713202}" type="slidenum">
              <a:rPr lang="zh-CN" altLang="en-US" smtClean="0"/>
              <a:t>10</a:t>
            </a:fld>
            <a:endParaRPr lang="zh-CN" altLang="en-US"/>
          </a:p>
        </p:txBody>
      </p:sp>
    </p:spTree>
    <p:extLst>
      <p:ext uri="{BB962C8B-B14F-4D97-AF65-F5344CB8AC3E}">
        <p14:creationId xmlns:p14="http://schemas.microsoft.com/office/powerpoint/2010/main" val="3150715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0" y="0"/>
            <a:ext cx="0" cy="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48B0EA-B62F-42A2-A049-51642A713202}" type="slidenum">
              <a:rPr lang="zh-CN" altLang="en-US" smtClean="0"/>
              <a:t>11</a:t>
            </a:fld>
            <a:endParaRPr lang="zh-CN" altLang="en-US"/>
          </a:p>
        </p:txBody>
      </p:sp>
    </p:spTree>
    <p:extLst>
      <p:ext uri="{BB962C8B-B14F-4D97-AF65-F5344CB8AC3E}">
        <p14:creationId xmlns:p14="http://schemas.microsoft.com/office/powerpoint/2010/main" val="966530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0" y="0"/>
            <a:ext cx="0" cy="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48B0EA-B62F-42A2-A049-51642A713202}" type="slidenum">
              <a:rPr lang="zh-CN" altLang="en-US" smtClean="0"/>
              <a:t>12</a:t>
            </a:fld>
            <a:endParaRPr lang="zh-CN" altLang="en-US"/>
          </a:p>
        </p:txBody>
      </p:sp>
    </p:spTree>
    <p:extLst>
      <p:ext uri="{BB962C8B-B14F-4D97-AF65-F5344CB8AC3E}">
        <p14:creationId xmlns:p14="http://schemas.microsoft.com/office/powerpoint/2010/main" val="4082578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0" y="0"/>
            <a:ext cx="0" cy="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48B0EA-B62F-42A2-A049-51642A713202}" type="slidenum">
              <a:rPr lang="zh-CN" altLang="en-US" smtClean="0"/>
              <a:t>13</a:t>
            </a:fld>
            <a:endParaRPr lang="zh-CN" altLang="en-US"/>
          </a:p>
        </p:txBody>
      </p:sp>
    </p:spTree>
    <p:extLst>
      <p:ext uri="{BB962C8B-B14F-4D97-AF65-F5344CB8AC3E}">
        <p14:creationId xmlns:p14="http://schemas.microsoft.com/office/powerpoint/2010/main" val="2724452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0" y="0"/>
            <a:ext cx="0" cy="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48B0EA-B62F-42A2-A049-51642A713202}" type="slidenum">
              <a:rPr lang="zh-CN" altLang="en-US" smtClean="0"/>
              <a:t>14</a:t>
            </a:fld>
            <a:endParaRPr lang="zh-CN" altLang="en-US"/>
          </a:p>
        </p:txBody>
      </p:sp>
    </p:spTree>
    <p:extLst>
      <p:ext uri="{BB962C8B-B14F-4D97-AF65-F5344CB8AC3E}">
        <p14:creationId xmlns:p14="http://schemas.microsoft.com/office/powerpoint/2010/main" val="3426208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0" y="0"/>
            <a:ext cx="0" cy="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48B0EA-B62F-42A2-A049-51642A713202}" type="slidenum">
              <a:rPr lang="zh-CN" altLang="en-US" smtClean="0"/>
              <a:t>15</a:t>
            </a:fld>
            <a:endParaRPr lang="zh-CN" altLang="en-US"/>
          </a:p>
        </p:txBody>
      </p:sp>
    </p:spTree>
    <p:extLst>
      <p:ext uri="{BB962C8B-B14F-4D97-AF65-F5344CB8AC3E}">
        <p14:creationId xmlns:p14="http://schemas.microsoft.com/office/powerpoint/2010/main" val="4119312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0" y="0"/>
            <a:ext cx="0" cy="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48B0EA-B62F-42A2-A049-51642A713202}" type="slidenum">
              <a:rPr lang="zh-CN" altLang="en-US" smtClean="0"/>
              <a:t>16</a:t>
            </a:fld>
            <a:endParaRPr lang="zh-CN" altLang="en-US"/>
          </a:p>
        </p:txBody>
      </p:sp>
    </p:spTree>
    <p:extLst>
      <p:ext uri="{BB962C8B-B14F-4D97-AF65-F5344CB8AC3E}">
        <p14:creationId xmlns:p14="http://schemas.microsoft.com/office/powerpoint/2010/main" val="3138583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0" y="0"/>
            <a:ext cx="0" cy="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48B0EA-B62F-42A2-A049-51642A713202}" type="slidenum">
              <a:rPr lang="zh-CN" altLang="en-US" smtClean="0"/>
              <a:t>17</a:t>
            </a:fld>
            <a:endParaRPr lang="zh-CN" altLang="en-US"/>
          </a:p>
        </p:txBody>
      </p:sp>
    </p:spTree>
    <p:extLst>
      <p:ext uri="{BB962C8B-B14F-4D97-AF65-F5344CB8AC3E}">
        <p14:creationId xmlns:p14="http://schemas.microsoft.com/office/powerpoint/2010/main" val="3563121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0" y="0"/>
            <a:ext cx="0" cy="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48B0EA-B62F-42A2-A049-51642A713202}" type="slidenum">
              <a:rPr lang="zh-CN" altLang="en-US" smtClean="0"/>
              <a:t>18</a:t>
            </a:fld>
            <a:endParaRPr lang="zh-CN" altLang="en-US"/>
          </a:p>
        </p:txBody>
      </p:sp>
    </p:spTree>
    <p:extLst>
      <p:ext uri="{BB962C8B-B14F-4D97-AF65-F5344CB8AC3E}">
        <p14:creationId xmlns:p14="http://schemas.microsoft.com/office/powerpoint/2010/main" val="262137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0" y="0"/>
            <a:ext cx="0" cy="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48B0EA-B62F-42A2-A049-51642A713202}" type="slidenum">
              <a:rPr lang="zh-CN" altLang="en-US" smtClean="0"/>
              <a:t>19</a:t>
            </a:fld>
            <a:endParaRPr lang="zh-CN" altLang="en-US"/>
          </a:p>
        </p:txBody>
      </p:sp>
    </p:spTree>
    <p:extLst>
      <p:ext uri="{BB962C8B-B14F-4D97-AF65-F5344CB8AC3E}">
        <p14:creationId xmlns:p14="http://schemas.microsoft.com/office/powerpoint/2010/main" val="413346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0" y="0"/>
            <a:ext cx="0" cy="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3C04E3-C39B-40BB-8083-BE45F1622EB8}" type="slidenum">
              <a:rPr lang="zh-CN" altLang="en-US" smtClean="0"/>
              <a:t>2</a:t>
            </a:fld>
            <a:endParaRPr lang="zh-CN" altLang="en-US"/>
          </a:p>
        </p:txBody>
      </p:sp>
    </p:spTree>
    <p:extLst>
      <p:ext uri="{BB962C8B-B14F-4D97-AF65-F5344CB8AC3E}">
        <p14:creationId xmlns:p14="http://schemas.microsoft.com/office/powerpoint/2010/main" val="3992534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0" y="0"/>
            <a:ext cx="0" cy="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48B0EA-B62F-42A2-A049-51642A713202}" type="slidenum">
              <a:rPr lang="zh-CN" altLang="en-US" smtClean="0"/>
              <a:t>20</a:t>
            </a:fld>
            <a:endParaRPr lang="zh-CN" altLang="en-US"/>
          </a:p>
        </p:txBody>
      </p:sp>
    </p:spTree>
    <p:extLst>
      <p:ext uri="{BB962C8B-B14F-4D97-AF65-F5344CB8AC3E}">
        <p14:creationId xmlns:p14="http://schemas.microsoft.com/office/powerpoint/2010/main" val="3769623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0" y="0"/>
            <a:ext cx="0" cy="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48B0EA-B62F-42A2-A049-51642A713202}" type="slidenum">
              <a:rPr lang="zh-CN" altLang="en-US" smtClean="0"/>
              <a:t>21</a:t>
            </a:fld>
            <a:endParaRPr lang="zh-CN" altLang="en-US"/>
          </a:p>
        </p:txBody>
      </p:sp>
    </p:spTree>
    <p:extLst>
      <p:ext uri="{BB962C8B-B14F-4D97-AF65-F5344CB8AC3E}">
        <p14:creationId xmlns:p14="http://schemas.microsoft.com/office/powerpoint/2010/main" val="3704278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0" y="0"/>
            <a:ext cx="0" cy="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48B0EA-B62F-42A2-A049-51642A713202}" type="slidenum">
              <a:rPr lang="zh-CN" altLang="en-US" smtClean="0"/>
              <a:t>22</a:t>
            </a:fld>
            <a:endParaRPr lang="zh-CN" altLang="en-US"/>
          </a:p>
        </p:txBody>
      </p:sp>
    </p:spTree>
    <p:extLst>
      <p:ext uri="{BB962C8B-B14F-4D97-AF65-F5344CB8AC3E}">
        <p14:creationId xmlns:p14="http://schemas.microsoft.com/office/powerpoint/2010/main" val="959879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0" y="0"/>
            <a:ext cx="0" cy="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48B0EA-B62F-42A2-A049-51642A713202}" type="slidenum">
              <a:rPr lang="zh-CN" altLang="en-US" smtClean="0"/>
              <a:t>23</a:t>
            </a:fld>
            <a:endParaRPr lang="zh-CN" altLang="en-US"/>
          </a:p>
        </p:txBody>
      </p:sp>
    </p:spTree>
    <p:extLst>
      <p:ext uri="{BB962C8B-B14F-4D97-AF65-F5344CB8AC3E}">
        <p14:creationId xmlns:p14="http://schemas.microsoft.com/office/powerpoint/2010/main" val="2880008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0" y="0"/>
            <a:ext cx="0" cy="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3C04E3-C39B-40BB-8083-BE45F1622EB8}" type="slidenum">
              <a:rPr lang="zh-CN" altLang="en-US" smtClean="0"/>
              <a:t>24</a:t>
            </a:fld>
            <a:endParaRPr lang="zh-CN" altLang="en-US"/>
          </a:p>
        </p:txBody>
      </p:sp>
    </p:spTree>
    <p:extLst>
      <p:ext uri="{BB962C8B-B14F-4D97-AF65-F5344CB8AC3E}">
        <p14:creationId xmlns:p14="http://schemas.microsoft.com/office/powerpoint/2010/main" val="146395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0" y="0"/>
            <a:ext cx="0" cy="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3C04E3-C39B-40BB-8083-BE45F1622EB8}" type="slidenum">
              <a:rPr lang="zh-CN" altLang="en-US" smtClean="0"/>
              <a:t>3</a:t>
            </a:fld>
            <a:endParaRPr lang="zh-CN" altLang="en-US"/>
          </a:p>
        </p:txBody>
      </p:sp>
    </p:spTree>
    <p:extLst>
      <p:ext uri="{BB962C8B-B14F-4D97-AF65-F5344CB8AC3E}">
        <p14:creationId xmlns:p14="http://schemas.microsoft.com/office/powerpoint/2010/main" val="588960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0" y="0"/>
            <a:ext cx="0" cy="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3C04E3-C39B-40BB-8083-BE45F1622EB8}" type="slidenum">
              <a:rPr lang="zh-CN" altLang="en-US" smtClean="0"/>
              <a:t>4</a:t>
            </a:fld>
            <a:endParaRPr lang="zh-CN" altLang="en-US"/>
          </a:p>
        </p:txBody>
      </p:sp>
    </p:spTree>
    <p:extLst>
      <p:ext uri="{BB962C8B-B14F-4D97-AF65-F5344CB8AC3E}">
        <p14:creationId xmlns:p14="http://schemas.microsoft.com/office/powerpoint/2010/main" val="4067264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0" y="0"/>
            <a:ext cx="0" cy="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3C04E3-C39B-40BB-8083-BE45F1622EB8}" type="slidenum">
              <a:rPr lang="zh-CN" altLang="en-US" smtClean="0"/>
              <a:t>5</a:t>
            </a:fld>
            <a:endParaRPr lang="zh-CN" altLang="en-US"/>
          </a:p>
        </p:txBody>
      </p:sp>
    </p:spTree>
    <p:extLst>
      <p:ext uri="{BB962C8B-B14F-4D97-AF65-F5344CB8AC3E}">
        <p14:creationId xmlns:p14="http://schemas.microsoft.com/office/powerpoint/2010/main" val="4656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0" y="0"/>
            <a:ext cx="0" cy="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3C04E3-C39B-40BB-8083-BE45F1622EB8}" type="slidenum">
              <a:rPr lang="zh-CN" altLang="en-US" smtClean="0"/>
              <a:t>6</a:t>
            </a:fld>
            <a:endParaRPr lang="zh-CN" altLang="en-US"/>
          </a:p>
        </p:txBody>
      </p:sp>
    </p:spTree>
    <p:extLst>
      <p:ext uri="{BB962C8B-B14F-4D97-AF65-F5344CB8AC3E}">
        <p14:creationId xmlns:p14="http://schemas.microsoft.com/office/powerpoint/2010/main" val="2039377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0" y="0"/>
            <a:ext cx="0" cy="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48B0EA-B62F-42A2-A049-51642A713202}" type="slidenum">
              <a:rPr lang="zh-CN" altLang="en-US" smtClean="0"/>
              <a:t>7</a:t>
            </a:fld>
            <a:endParaRPr lang="zh-CN" altLang="en-US"/>
          </a:p>
        </p:txBody>
      </p:sp>
    </p:spTree>
    <p:extLst>
      <p:ext uri="{BB962C8B-B14F-4D97-AF65-F5344CB8AC3E}">
        <p14:creationId xmlns:p14="http://schemas.microsoft.com/office/powerpoint/2010/main" val="262131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0" y="0"/>
            <a:ext cx="0" cy="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48B0EA-B62F-42A2-A049-51642A713202}" type="slidenum">
              <a:rPr lang="zh-CN" altLang="en-US" smtClean="0"/>
              <a:t>8</a:t>
            </a:fld>
            <a:endParaRPr lang="zh-CN" altLang="en-US"/>
          </a:p>
        </p:txBody>
      </p:sp>
    </p:spTree>
    <p:extLst>
      <p:ext uri="{BB962C8B-B14F-4D97-AF65-F5344CB8AC3E}">
        <p14:creationId xmlns:p14="http://schemas.microsoft.com/office/powerpoint/2010/main" val="1999563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0" y="0"/>
            <a:ext cx="0" cy="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48B0EA-B62F-42A2-A049-51642A713202}" type="slidenum">
              <a:rPr lang="zh-CN" altLang="en-US" smtClean="0"/>
              <a:t>9</a:t>
            </a:fld>
            <a:endParaRPr lang="zh-CN" altLang="en-US"/>
          </a:p>
        </p:txBody>
      </p:sp>
    </p:spTree>
    <p:extLst>
      <p:ext uri="{BB962C8B-B14F-4D97-AF65-F5344CB8AC3E}">
        <p14:creationId xmlns:p14="http://schemas.microsoft.com/office/powerpoint/2010/main" val="997932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B11DBF-B401-4E5D-ADB6-F493D6B37066}" type="datetimeFigureOut">
              <a:rPr lang="zh-CN" altLang="en-US" smtClean="0"/>
              <a:t>2023/4/9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7BA79D8-3F8A-40F0-8B2E-8E7BCBD7C661}" type="slidenum">
              <a:rPr lang="zh-CN" altLang="en-US" smtClean="0"/>
              <a:t>‹#›</a:t>
            </a:fld>
            <a:endParaRPr lang="zh-CN" altLang="en-US"/>
          </a:p>
        </p:txBody>
      </p:sp>
    </p:spTree>
    <p:extLst>
      <p:ext uri="{BB962C8B-B14F-4D97-AF65-F5344CB8AC3E}">
        <p14:creationId xmlns:p14="http://schemas.microsoft.com/office/powerpoint/2010/main" val="153223785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B11DBF-B401-4E5D-ADB6-F493D6B37066}" type="datetimeFigureOut">
              <a:rPr lang="zh-CN" altLang="en-US" smtClean="0"/>
              <a:t>2023/4/9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7BA79D8-3F8A-40F0-8B2E-8E7BCBD7C661}" type="slidenum">
              <a:rPr lang="zh-CN" altLang="en-US" smtClean="0"/>
              <a:t>‹#›</a:t>
            </a:fld>
            <a:endParaRPr lang="zh-CN" altLang="en-US"/>
          </a:p>
        </p:txBody>
      </p:sp>
    </p:spTree>
    <p:extLst>
      <p:ext uri="{BB962C8B-B14F-4D97-AF65-F5344CB8AC3E}">
        <p14:creationId xmlns:p14="http://schemas.microsoft.com/office/powerpoint/2010/main" val="401864985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B11DBF-B401-4E5D-ADB6-F493D6B37066}" type="datetimeFigureOut">
              <a:rPr lang="zh-CN" altLang="en-US" smtClean="0"/>
              <a:t>2023/4/9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7BA79D8-3F8A-40F0-8B2E-8E7BCBD7C661}" type="slidenum">
              <a:rPr lang="zh-CN" altLang="en-US" smtClean="0"/>
              <a:t>‹#›</a:t>
            </a:fld>
            <a:endParaRPr lang="zh-CN" altLang="en-US"/>
          </a:p>
        </p:txBody>
      </p:sp>
    </p:spTree>
    <p:extLst>
      <p:ext uri="{BB962C8B-B14F-4D97-AF65-F5344CB8AC3E}">
        <p14:creationId xmlns:p14="http://schemas.microsoft.com/office/powerpoint/2010/main" val="139059859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2023/4/9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374810305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2023/4/9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94679541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2023/4/9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284500513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2023/4/9</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678884655"/>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2023/4/9</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239192824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2023/4/9</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69096206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2023/4/9</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410885081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2023/4/9</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12572551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B11DBF-B401-4E5D-ADB6-F493D6B37066}" type="datetimeFigureOut">
              <a:rPr lang="zh-CN" altLang="en-US" smtClean="0"/>
              <a:t>2023/4/9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7BA79D8-3F8A-40F0-8B2E-8E7BCBD7C661}" type="slidenum">
              <a:rPr lang="zh-CN" altLang="en-US" smtClean="0"/>
              <a:t>‹#›</a:t>
            </a:fld>
            <a:endParaRPr lang="zh-CN" altLang="en-US"/>
          </a:p>
        </p:txBody>
      </p:sp>
    </p:spTree>
    <p:extLst>
      <p:ext uri="{BB962C8B-B14F-4D97-AF65-F5344CB8AC3E}">
        <p14:creationId xmlns:p14="http://schemas.microsoft.com/office/powerpoint/2010/main" val="1652073180"/>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2023/4/9</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393421328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2023/4/9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83956733"/>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2023/4/9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33582004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7B11DBF-B401-4E5D-ADB6-F493D6B37066}" type="datetimeFigureOut">
              <a:rPr lang="zh-CN" altLang="en-US" smtClean="0"/>
              <a:t>2023/4/9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7BA79D8-3F8A-40F0-8B2E-8E7BCBD7C661}" type="slidenum">
              <a:rPr lang="zh-CN" altLang="en-US" smtClean="0"/>
              <a:t>‹#›</a:t>
            </a:fld>
            <a:endParaRPr lang="zh-CN" altLang="en-US"/>
          </a:p>
        </p:txBody>
      </p:sp>
    </p:spTree>
    <p:extLst>
      <p:ext uri="{BB962C8B-B14F-4D97-AF65-F5344CB8AC3E}">
        <p14:creationId xmlns:p14="http://schemas.microsoft.com/office/powerpoint/2010/main" val="374528698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B11DBF-B401-4E5D-ADB6-F493D6B37066}" type="datetimeFigureOut">
              <a:rPr lang="zh-CN" altLang="en-US" smtClean="0"/>
              <a:t>2023/4/9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7BA79D8-3F8A-40F0-8B2E-8E7BCBD7C661}" type="slidenum">
              <a:rPr lang="zh-CN" altLang="en-US" smtClean="0"/>
              <a:t>‹#›</a:t>
            </a:fld>
            <a:endParaRPr lang="zh-CN" altLang="en-US"/>
          </a:p>
        </p:txBody>
      </p:sp>
    </p:spTree>
    <p:extLst>
      <p:ext uri="{BB962C8B-B14F-4D97-AF65-F5344CB8AC3E}">
        <p14:creationId xmlns:p14="http://schemas.microsoft.com/office/powerpoint/2010/main" val="428259112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B11DBF-B401-4E5D-ADB6-F493D6B37066}" type="datetimeFigureOut">
              <a:rPr lang="zh-CN" altLang="en-US" smtClean="0"/>
              <a:t>2023/4/9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7BA79D8-3F8A-40F0-8B2E-8E7BCBD7C661}" type="slidenum">
              <a:rPr lang="zh-CN" altLang="en-US" smtClean="0"/>
              <a:t>‹#›</a:t>
            </a:fld>
            <a:endParaRPr lang="zh-CN" altLang="en-US"/>
          </a:p>
        </p:txBody>
      </p:sp>
    </p:spTree>
    <p:extLst>
      <p:ext uri="{BB962C8B-B14F-4D97-AF65-F5344CB8AC3E}">
        <p14:creationId xmlns:p14="http://schemas.microsoft.com/office/powerpoint/2010/main" val="162602135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B11DBF-B401-4E5D-ADB6-F493D6B37066}" type="datetimeFigureOut">
              <a:rPr lang="zh-CN" altLang="en-US" smtClean="0"/>
              <a:t>2023/4/9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7BA79D8-3F8A-40F0-8B2E-8E7BCBD7C661}" type="slidenum">
              <a:rPr lang="zh-CN" altLang="en-US" smtClean="0"/>
              <a:t>‹#›</a:t>
            </a:fld>
            <a:endParaRPr lang="zh-CN" altLang="en-US"/>
          </a:p>
        </p:txBody>
      </p:sp>
    </p:spTree>
    <p:extLst>
      <p:ext uri="{BB962C8B-B14F-4D97-AF65-F5344CB8AC3E}">
        <p14:creationId xmlns:p14="http://schemas.microsoft.com/office/powerpoint/2010/main" val="314522641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B11DBF-B401-4E5D-ADB6-F493D6B37066}" type="datetimeFigureOut">
              <a:rPr lang="zh-CN" altLang="en-US" smtClean="0"/>
              <a:t>2023/4/9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7BA79D8-3F8A-40F0-8B2E-8E7BCBD7C661}" type="slidenum">
              <a:rPr lang="zh-CN" altLang="en-US" smtClean="0"/>
              <a:t>‹#›</a:t>
            </a:fld>
            <a:endParaRPr lang="zh-CN" altLang="en-US"/>
          </a:p>
        </p:txBody>
      </p:sp>
      <p:pic>
        <p:nvPicPr>
          <p:cNvPr id="5" name="图片 4"/>
          <p:cNvPicPr>
            <a:picLocks noChangeAspect="1"/>
          </p:cNvPicPr>
          <p:nvPr userDrawn="1"/>
        </p:nvPicPr>
        <p:blipFill>
          <a:blip r:embed="rId2"/>
          <a:srcRect/>
          <a:stretch>
            <a:fillRect/>
          </a:stretch>
        </p:blipFill>
        <p:spPr>
          <a:xfrm>
            <a:off x="0" y="0"/>
            <a:ext cx="12192000" cy="6858000"/>
          </a:xfrm>
          <a:prstGeom prst="rect">
            <a:avLst/>
          </a:prstGeom>
        </p:spPr>
      </p:pic>
      <p:sp>
        <p:nvSpPr>
          <p:cNvPr id="6" name="文本框 5"/>
          <p:cNvSpPr txBox="1"/>
          <p:nvPr userDrawn="1"/>
        </p:nvSpPr>
        <p:spPr>
          <a:xfrm>
            <a:off x="1909192" y="2652141"/>
            <a:ext cx="7406640" cy="230832"/>
          </a:xfrm>
          <a:prstGeom prst="rect">
            <a:avLst/>
          </a:prstGeom>
          <a:noFill/>
        </p:spPr>
        <p:txBody>
          <a:bodyPr wrap="square" rtlCol="0">
            <a:spAutoFit/>
          </a:bodyPr>
          <a:lstStyle/>
          <a:p>
            <a:r>
              <a:rPr lang="zh-CN" altLang="en-US"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雷锋</a:t>
            </a:r>
            <a:r>
              <a:rPr lang="en-US" altLang="zh-CN"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-WWW.LFPPT.COM</a:t>
            </a:r>
            <a:r>
              <a:rPr lang="zh-CN" altLang="en-US"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免费</a:t>
            </a:r>
            <a:r>
              <a:rPr lang="en-US" altLang="zh-CN"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模板下载，精品</a:t>
            </a:r>
            <a:r>
              <a:rPr lang="en-US" altLang="zh-CN"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模板，雷锋</a:t>
            </a:r>
            <a:r>
              <a:rPr lang="en-US" altLang="zh-CN"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-WWW.LFPPT.COM</a:t>
            </a:r>
            <a:r>
              <a:rPr lang="zh-CN" altLang="en-US"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每天更新</a:t>
            </a:r>
            <a:r>
              <a:rPr lang="en-US" altLang="zh-CN"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a:t>
            </a:r>
          </a:p>
        </p:txBody>
      </p:sp>
    </p:spTree>
    <p:extLst>
      <p:ext uri="{BB962C8B-B14F-4D97-AF65-F5344CB8AC3E}">
        <p14:creationId xmlns:p14="http://schemas.microsoft.com/office/powerpoint/2010/main" val="352697566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7B11DBF-B401-4E5D-ADB6-F493D6B37066}" type="datetimeFigureOut">
              <a:rPr lang="zh-CN" altLang="en-US" smtClean="0"/>
              <a:t>2023/4/9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7BA79D8-3F8A-40F0-8B2E-8E7BCBD7C661}" type="slidenum">
              <a:rPr lang="zh-CN" altLang="en-US" smtClean="0"/>
              <a:t>‹#›</a:t>
            </a:fld>
            <a:endParaRPr lang="zh-CN" altLang="en-US"/>
          </a:p>
        </p:txBody>
      </p:sp>
    </p:spTree>
    <p:extLst>
      <p:ext uri="{BB962C8B-B14F-4D97-AF65-F5344CB8AC3E}">
        <p14:creationId xmlns:p14="http://schemas.microsoft.com/office/powerpoint/2010/main" val="35106359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7B11DBF-B401-4E5D-ADB6-F493D6B37066}" type="datetimeFigureOut">
              <a:rPr lang="zh-CN" altLang="en-US" smtClean="0"/>
              <a:t>2023/4/9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7BA79D8-3F8A-40F0-8B2E-8E7BCBD7C661}" type="slidenum">
              <a:rPr lang="zh-CN" altLang="en-US" smtClean="0"/>
              <a:t>‹#›</a:t>
            </a:fld>
            <a:endParaRPr lang="zh-CN" altLang="en-US"/>
          </a:p>
        </p:txBody>
      </p:sp>
    </p:spTree>
    <p:extLst>
      <p:ext uri="{BB962C8B-B14F-4D97-AF65-F5344CB8AC3E}">
        <p14:creationId xmlns:p14="http://schemas.microsoft.com/office/powerpoint/2010/main" val="62999002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B11DBF-B401-4E5D-ADB6-F493D6B37066}" type="datetimeFigureOut">
              <a:rPr lang="zh-CN" altLang="en-US" smtClean="0"/>
              <a:t>2023/4/9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BA79D8-3F8A-40F0-8B2E-8E7BCBD7C661}" type="slidenum">
              <a:rPr lang="zh-CN" altLang="en-US" smtClean="0"/>
              <a:t>‹#›</a:t>
            </a:fld>
            <a:endParaRPr lang="zh-CN" altLang="en-US"/>
          </a:p>
        </p:txBody>
      </p:sp>
      <p:sp>
        <p:nvSpPr>
          <p:cNvPr id="7" name="文本框 6"/>
          <p:cNvSpPr txBox="1"/>
          <p:nvPr userDrawn="1"/>
        </p:nvSpPr>
        <p:spPr>
          <a:xfrm>
            <a:off x="1909192" y="2652141"/>
            <a:ext cx="7406640" cy="230832"/>
          </a:xfrm>
          <a:prstGeom prst="rect">
            <a:avLst/>
          </a:prstGeom>
          <a:noFill/>
        </p:spPr>
        <p:txBody>
          <a:bodyPr wrap="square" rtlCol="0">
            <a:spAutoFit/>
          </a:bodyPr>
          <a:lstStyle/>
          <a:p>
            <a:r>
              <a:rPr lang="zh-CN" altLang="en-US"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雷锋</a:t>
            </a:r>
            <a:r>
              <a:rPr lang="en-US" altLang="zh-CN"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-WWW.LFPPT.COM</a:t>
            </a:r>
            <a:r>
              <a:rPr lang="zh-CN" altLang="en-US"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免费</a:t>
            </a:r>
            <a:r>
              <a:rPr lang="en-US" altLang="zh-CN"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模板下载，精品</a:t>
            </a:r>
            <a:r>
              <a:rPr lang="en-US" altLang="zh-CN"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模板，雷锋</a:t>
            </a:r>
            <a:r>
              <a:rPr lang="en-US" altLang="zh-CN"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-WWW.LFPPT.COM</a:t>
            </a:r>
            <a:r>
              <a:rPr lang="zh-CN" altLang="en-US"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每天更新</a:t>
            </a:r>
            <a:r>
              <a:rPr lang="en-US" altLang="zh-CN"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a:t>
            </a:r>
          </a:p>
        </p:txBody>
      </p:sp>
    </p:spTree>
    <p:extLst>
      <p:ext uri="{BB962C8B-B14F-4D97-AF65-F5344CB8AC3E}">
        <p14:creationId xmlns:p14="http://schemas.microsoft.com/office/powerpoint/2010/main" val="2525714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1909192" y="2652141"/>
            <a:ext cx="7406640" cy="230832"/>
          </a:xfrm>
          <a:prstGeom prst="rect">
            <a:avLst/>
          </a:prstGeom>
          <a:noFill/>
        </p:spPr>
        <p:txBody>
          <a:bodyPr wrap="square" rtlCol="0">
            <a:spAutoFit/>
          </a:bodyPr>
          <a:lstStyle/>
          <a:p>
            <a:r>
              <a:rPr lang="zh-CN" altLang="en-US"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雷锋</a:t>
            </a:r>
            <a:r>
              <a:rPr lang="en-US" altLang="zh-CN"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-WWW.LFPPT.COM</a:t>
            </a:r>
            <a:r>
              <a:rPr lang="zh-CN" altLang="en-US"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免费</a:t>
            </a:r>
            <a:r>
              <a:rPr lang="en-US" altLang="zh-CN"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模板下载，精品</a:t>
            </a:r>
            <a:r>
              <a:rPr lang="en-US" altLang="zh-CN"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模板，雷锋</a:t>
            </a:r>
            <a:r>
              <a:rPr lang="en-US" altLang="zh-CN"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-WWW.LFPPT.COM</a:t>
            </a:r>
            <a:r>
              <a:rPr lang="zh-CN" altLang="en-US"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每天更新</a:t>
            </a:r>
            <a:r>
              <a:rPr lang="en-US" altLang="zh-CN"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a:t>
            </a:r>
          </a:p>
        </p:txBody>
      </p:sp>
    </p:spTree>
    <p:extLst>
      <p:ext uri="{BB962C8B-B14F-4D97-AF65-F5344CB8AC3E}">
        <p14:creationId xmlns:p14="http://schemas.microsoft.com/office/powerpoint/2010/main" val="35885556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6.jpe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1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6.xml"/><Relationship Id="rId7" Type="http://schemas.openxmlformats.org/officeDocument/2006/relationships/image" Target="../media/image36.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notesSlide" Target="../notesSlides/notesSlide24.xml"/><Relationship Id="rId5" Type="http://schemas.openxmlformats.org/officeDocument/2006/relationships/slideLayout" Target="../slideLayouts/slideLayout7.xml"/><Relationship Id="rId4" Type="http://schemas.openxmlformats.org/officeDocument/2006/relationships/tags" Target="../tags/tag27.xml"/><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hyperlink" Target="http://www.lfppt.com/pptmb.html" TargetMode="External"/><Relationship Id="rId2" Type="http://schemas.openxmlformats.org/officeDocument/2006/relationships/hyperlink" Target="http://www.lfppt.com/" TargetMode="External"/><Relationship Id="rId1" Type="http://schemas.openxmlformats.org/officeDocument/2006/relationships/slideLayout" Target="../slideLayouts/slideLayout18.xml"/><Relationship Id="rId6" Type="http://schemas.openxmlformats.org/officeDocument/2006/relationships/hyperlink" Target="http://www.lfppt.com/zchb.html" TargetMode="External"/><Relationship Id="rId5" Type="http://schemas.openxmlformats.org/officeDocument/2006/relationships/hyperlink" Target="http://www.lfppt.com/jldb_67.html" TargetMode="External"/><Relationship Id="rId4" Type="http://schemas.openxmlformats.org/officeDocument/2006/relationships/hyperlink" Target="http://www.lfppt.com/pptmb_14.html" TargetMode="External"/></Relationships>
</file>

<file path=ppt/slides/_rels/slide3.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5.jpe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tags" Target="../tags/tag7.xml"/></Relationships>
</file>

<file path=ppt/slides/_rels/slide4.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6.jpe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tags" Target="../tags/tag11.xml"/></Relationships>
</file>

<file path=ppt/slides/_rels/slide5.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5.jpe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tags" Target="../tags/tag15.xml"/></Relationships>
</file>

<file path=ppt/slides/_rels/slide6.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6.jpe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tags" Target="../tags/tag19.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LFPPT网 www.Lfppt.com"/>
          <p:cNvPicPr>
            <a:picLocks noChangeAspect="1"/>
          </p:cNvPicPr>
          <p:nvPr>
            <p:custDataLst>
              <p:tags r:id="rId1"/>
            </p:custDataLst>
          </p:nvPr>
        </p:nvPicPr>
        <p:blipFill>
          <a:blip r:embed="rId5"/>
          <a:srcRect/>
          <a:stretch>
            <a:fillRect/>
          </a:stretch>
        </p:blipFill>
        <p:spPr>
          <a:xfrm>
            <a:off x="825920" y="-336885"/>
            <a:ext cx="10540159" cy="7194885"/>
          </a:xfrm>
          <a:prstGeom prst="rect">
            <a:avLst/>
          </a:prstGeom>
        </p:spPr>
      </p:pic>
      <p:sp>
        <p:nvSpPr>
          <p:cNvPr id="7" name="PA_库_文本框 6"/>
          <p:cNvSpPr txBox="1"/>
          <p:nvPr>
            <p:custDataLst>
              <p:tags r:id="rId2"/>
            </p:custDataLst>
          </p:nvPr>
        </p:nvSpPr>
        <p:spPr>
          <a:xfrm>
            <a:off x="5326557" y="2151727"/>
            <a:ext cx="1538883" cy="2554546"/>
          </a:xfrm>
          <a:prstGeom prst="rect">
            <a:avLst/>
          </a:prstGeom>
          <a:noFill/>
        </p:spPr>
        <p:txBody>
          <a:bodyPr vert="eaVert" wrap="none" rtlCol="0">
            <a:spAutoFit/>
          </a:bodyPr>
          <a:lstStyle/>
          <a:p>
            <a:pPr algn="ctr"/>
            <a:r>
              <a:rPr lang="zh-CN" altLang="en-US" sz="8800" dirty="0">
                <a:solidFill>
                  <a:schemeClr val="bg1"/>
                </a:solidFill>
                <a:latin typeface="华文行楷" panose="02010800040101010101" pitchFamily="2" charset="-122"/>
                <a:ea typeface="华文行楷" panose="02010800040101010101" pitchFamily="2" charset="-122"/>
              </a:rPr>
              <a:t>蜀绣</a:t>
            </a:r>
          </a:p>
        </p:txBody>
      </p:sp>
      <p:sp>
        <p:nvSpPr>
          <p:cNvPr id="3" name="文本框 2">
            <a:extLst>
              <a:ext uri="{FF2B5EF4-FFF2-40B4-BE49-F238E27FC236}">
                <a16:creationId xmlns:a16="http://schemas.microsoft.com/office/drawing/2014/main" id="{AC8CDDD0-39C6-4352-B071-FFDB79154F6B}"/>
              </a:ext>
            </a:extLst>
          </p:cNvPr>
          <p:cNvSpPr txBox="1"/>
          <p:nvPr/>
        </p:nvSpPr>
        <p:spPr>
          <a:xfrm>
            <a:off x="320594" y="6219825"/>
            <a:ext cx="2837636" cy="369332"/>
          </a:xfrm>
          <a:prstGeom prst="rect">
            <a:avLst/>
          </a:prstGeom>
          <a:noFill/>
        </p:spPr>
        <p:txBody>
          <a:bodyPr wrap="none" rtlCol="0">
            <a:spAutoFit/>
          </a:bodyPr>
          <a:lstStyle/>
          <a:p>
            <a:r>
              <a:rPr lang="zh-CN" altLang="en-US" dirty="0">
                <a:solidFill>
                  <a:schemeClr val="bg1"/>
                </a:solidFill>
              </a:rPr>
              <a:t>汇报人：陈鹏宇 </a:t>
            </a:r>
            <a:r>
              <a:rPr lang="en-US" altLang="zh-CN" dirty="0">
                <a:solidFill>
                  <a:schemeClr val="bg1"/>
                </a:solidFill>
              </a:rPr>
              <a:t>20204227</a:t>
            </a:r>
            <a:endParaRPr lang="zh-CN" altLang="en-US" dirty="0">
              <a:solidFill>
                <a:schemeClr val="bg1"/>
              </a:solidFill>
            </a:endParaRPr>
          </a:p>
        </p:txBody>
      </p:sp>
    </p:spTree>
    <p:extLst>
      <p:ext uri="{BB962C8B-B14F-4D97-AF65-F5344CB8AC3E}">
        <p14:creationId xmlns:p14="http://schemas.microsoft.com/office/powerpoint/2010/main" val="64642247"/>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1177529" y="-1501254"/>
            <a:ext cx="9756343" cy="9756343"/>
          </a:xfrm>
          <a:prstGeom prst="ellipse">
            <a:avLst/>
          </a:prstGeom>
          <a:solidFill>
            <a:schemeClr val="bg1">
              <a:alpha val="85000"/>
            </a:schemeClr>
          </a:solidFill>
          <a:ln>
            <a:solidFill>
              <a:srgbClr val="324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p:cNvGrpSpPr/>
          <p:nvPr/>
        </p:nvGrpSpPr>
        <p:grpSpPr>
          <a:xfrm>
            <a:off x="2505554" y="4016234"/>
            <a:ext cx="1890435" cy="1179889"/>
            <a:chOff x="2505554" y="3869647"/>
            <a:chExt cx="1890435" cy="1179889"/>
          </a:xfrm>
        </p:grpSpPr>
        <p:sp>
          <p:nvSpPr>
            <p:cNvPr id="36" name="文本框 35"/>
            <p:cNvSpPr txBox="1"/>
            <p:nvPr/>
          </p:nvSpPr>
          <p:spPr>
            <a:xfrm>
              <a:off x="2546216" y="3869647"/>
              <a:ext cx="1791804" cy="422360"/>
            </a:xfrm>
            <a:prstGeom prst="rect">
              <a:avLst/>
            </a:prstGeom>
            <a:noFill/>
          </p:spPr>
          <p:txBody>
            <a:bodyPr wrap="square" rtlCol="0">
              <a:spAutoFit/>
            </a:bodyPr>
            <a:lstStyle/>
            <a:p>
              <a:pPr algn="ctr">
                <a:lnSpc>
                  <a:spcPct val="130000"/>
                </a:lnSpc>
              </a:pPr>
              <a:r>
                <a:rPr lang="zh-CN" altLang="en-US">
                  <a:solidFill>
                    <a:srgbClr val="002F73"/>
                  </a:solidFill>
                  <a:latin typeface="文悦青龙体 (非商业使用) W5" pitchFamily="50" charset="-122"/>
                  <a:ea typeface="文悦青龙体 (非商业使用) W5" pitchFamily="50" charset="-122"/>
                </a:rPr>
                <a:t>刺绣锦服</a:t>
              </a:r>
            </a:p>
          </p:txBody>
        </p:sp>
        <p:cxnSp>
          <p:nvCxnSpPr>
            <p:cNvPr id="37" name="直接连接符 36"/>
            <p:cNvCxnSpPr/>
            <p:nvPr/>
          </p:nvCxnSpPr>
          <p:spPr>
            <a:xfrm>
              <a:off x="2656114" y="4388754"/>
              <a:ext cx="1589315"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2505554" y="4477072"/>
              <a:ext cx="1890435" cy="572464"/>
            </a:xfrm>
            <a:prstGeom prst="rect">
              <a:avLst/>
            </a:prstGeom>
          </p:spPr>
          <p:txBody>
            <a:bodyPr wrap="square">
              <a:spAutoFit/>
            </a:bodyPr>
            <a:lstStyle/>
            <a:p>
              <a:pPr algn="ctr">
                <a:lnSpc>
                  <a:spcPct val="130000"/>
                </a:lnSpc>
              </a:pPr>
              <a:r>
                <a:rPr lang="en-US" altLang="zh-CN" sz="1200">
                  <a:solidFill>
                    <a:schemeClr val="tx1">
                      <a:lumMod val="65000"/>
                      <a:lumOff val="35000"/>
                    </a:schemeClr>
                  </a:solidFill>
                  <a:latin typeface="方正硬笔楷书简体" panose="03000509000000000000" pitchFamily="65" charset="-122"/>
                  <a:ea typeface="方正硬笔楷书简体" panose="03000509000000000000" pitchFamily="65" charset="-122"/>
                </a:rPr>
                <a:t>Please enter your content here, copying your text</a:t>
              </a:r>
            </a:p>
          </p:txBody>
        </p:sp>
      </p:grpSp>
      <p:grpSp>
        <p:nvGrpSpPr>
          <p:cNvPr id="39" name="组合"/>
          <p:cNvGrpSpPr/>
          <p:nvPr/>
        </p:nvGrpSpPr>
        <p:grpSpPr>
          <a:xfrm>
            <a:off x="5150782" y="4016234"/>
            <a:ext cx="1890435" cy="1179889"/>
            <a:chOff x="2505554" y="3869647"/>
            <a:chExt cx="1890435" cy="1179889"/>
          </a:xfrm>
        </p:grpSpPr>
        <p:sp>
          <p:nvSpPr>
            <p:cNvPr id="40" name="文本框 39"/>
            <p:cNvSpPr txBox="1"/>
            <p:nvPr/>
          </p:nvSpPr>
          <p:spPr>
            <a:xfrm>
              <a:off x="2546216" y="3869647"/>
              <a:ext cx="1791804" cy="422360"/>
            </a:xfrm>
            <a:prstGeom prst="rect">
              <a:avLst/>
            </a:prstGeom>
            <a:noFill/>
          </p:spPr>
          <p:txBody>
            <a:bodyPr wrap="square" rtlCol="0">
              <a:spAutoFit/>
            </a:bodyPr>
            <a:lstStyle/>
            <a:p>
              <a:pPr algn="ctr">
                <a:lnSpc>
                  <a:spcPct val="130000"/>
                </a:lnSpc>
              </a:pPr>
              <a:r>
                <a:rPr lang="zh-CN" altLang="en-US">
                  <a:solidFill>
                    <a:srgbClr val="002F73"/>
                  </a:solidFill>
                  <a:latin typeface="文悦青龙体 (非商业使用) W5" pitchFamily="50" charset="-122"/>
                  <a:ea typeface="文悦青龙体 (非商业使用) W5" pitchFamily="50" charset="-122"/>
                </a:rPr>
                <a:t>刺绣锦服</a:t>
              </a:r>
            </a:p>
          </p:txBody>
        </p:sp>
        <p:cxnSp>
          <p:nvCxnSpPr>
            <p:cNvPr id="41" name="直接连接符 40"/>
            <p:cNvCxnSpPr/>
            <p:nvPr/>
          </p:nvCxnSpPr>
          <p:spPr>
            <a:xfrm>
              <a:off x="2656114" y="4388754"/>
              <a:ext cx="1589315"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2505554" y="4477072"/>
              <a:ext cx="1890435" cy="572464"/>
            </a:xfrm>
            <a:prstGeom prst="rect">
              <a:avLst/>
            </a:prstGeom>
          </p:spPr>
          <p:txBody>
            <a:bodyPr wrap="square">
              <a:spAutoFit/>
            </a:bodyPr>
            <a:lstStyle/>
            <a:p>
              <a:pPr algn="ctr">
                <a:lnSpc>
                  <a:spcPct val="130000"/>
                </a:lnSpc>
              </a:pPr>
              <a:r>
                <a:rPr lang="en-US" altLang="zh-CN" sz="1200">
                  <a:solidFill>
                    <a:schemeClr val="tx1">
                      <a:lumMod val="65000"/>
                      <a:lumOff val="35000"/>
                    </a:schemeClr>
                  </a:solidFill>
                  <a:latin typeface="方正硬笔楷书简体" panose="03000509000000000000" pitchFamily="65" charset="-122"/>
                  <a:ea typeface="方正硬笔楷书简体" panose="03000509000000000000" pitchFamily="65" charset="-122"/>
                </a:rPr>
                <a:t>Please enter your content here, copying your text</a:t>
              </a:r>
            </a:p>
          </p:txBody>
        </p:sp>
      </p:grpSp>
      <p:grpSp>
        <p:nvGrpSpPr>
          <p:cNvPr id="43" name="组合"/>
          <p:cNvGrpSpPr/>
          <p:nvPr/>
        </p:nvGrpSpPr>
        <p:grpSpPr>
          <a:xfrm>
            <a:off x="7796010" y="4016234"/>
            <a:ext cx="1890435" cy="1179889"/>
            <a:chOff x="2505554" y="3869647"/>
            <a:chExt cx="1890435" cy="1179889"/>
          </a:xfrm>
        </p:grpSpPr>
        <p:sp>
          <p:nvSpPr>
            <p:cNvPr id="44" name="文本框 43"/>
            <p:cNvSpPr txBox="1"/>
            <p:nvPr/>
          </p:nvSpPr>
          <p:spPr>
            <a:xfrm>
              <a:off x="2546216" y="3869647"/>
              <a:ext cx="1791804" cy="422360"/>
            </a:xfrm>
            <a:prstGeom prst="rect">
              <a:avLst/>
            </a:prstGeom>
            <a:noFill/>
          </p:spPr>
          <p:txBody>
            <a:bodyPr wrap="square" rtlCol="0">
              <a:spAutoFit/>
            </a:bodyPr>
            <a:lstStyle/>
            <a:p>
              <a:pPr algn="ctr">
                <a:lnSpc>
                  <a:spcPct val="130000"/>
                </a:lnSpc>
              </a:pPr>
              <a:r>
                <a:rPr lang="zh-CN" altLang="en-US">
                  <a:solidFill>
                    <a:srgbClr val="002F73"/>
                  </a:solidFill>
                  <a:latin typeface="文悦青龙体 (非商业使用) W5" pitchFamily="50" charset="-122"/>
                  <a:ea typeface="文悦青龙体 (非商业使用) W5" pitchFamily="50" charset="-122"/>
                </a:rPr>
                <a:t>刺绣锦服</a:t>
              </a:r>
            </a:p>
          </p:txBody>
        </p:sp>
        <p:cxnSp>
          <p:nvCxnSpPr>
            <p:cNvPr id="45" name="直接连接符 44"/>
            <p:cNvCxnSpPr/>
            <p:nvPr/>
          </p:nvCxnSpPr>
          <p:spPr>
            <a:xfrm>
              <a:off x="2656114" y="4388754"/>
              <a:ext cx="1589315"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2505554" y="4477072"/>
              <a:ext cx="1890435" cy="572464"/>
            </a:xfrm>
            <a:prstGeom prst="rect">
              <a:avLst/>
            </a:prstGeom>
          </p:spPr>
          <p:txBody>
            <a:bodyPr wrap="square">
              <a:spAutoFit/>
            </a:bodyPr>
            <a:lstStyle/>
            <a:p>
              <a:pPr algn="ctr">
                <a:lnSpc>
                  <a:spcPct val="130000"/>
                </a:lnSpc>
              </a:pPr>
              <a:r>
                <a:rPr lang="en-US" altLang="zh-CN" sz="1200">
                  <a:solidFill>
                    <a:schemeClr val="tx1">
                      <a:lumMod val="65000"/>
                      <a:lumOff val="35000"/>
                    </a:schemeClr>
                  </a:solidFill>
                  <a:latin typeface="方正硬笔楷书简体" panose="03000509000000000000" pitchFamily="65" charset="-122"/>
                  <a:ea typeface="方正硬笔楷书简体" panose="03000509000000000000" pitchFamily="65" charset="-122"/>
                </a:rPr>
                <a:t>Please enter your content here, copying your text</a:t>
              </a:r>
            </a:p>
          </p:txBody>
        </p:sp>
      </p:grpSp>
      <p:sp>
        <p:nvSpPr>
          <p:cNvPr id="47" name="椭圆 46"/>
          <p:cNvSpPr>
            <a:spLocks noChangeAspect="1"/>
          </p:cNvSpPr>
          <p:nvPr/>
        </p:nvSpPr>
        <p:spPr>
          <a:xfrm>
            <a:off x="2460771" y="1775855"/>
            <a:ext cx="1980000" cy="1980000"/>
          </a:xfrm>
          <a:prstGeom prst="ellipse">
            <a:avLst/>
          </a:prstGeom>
          <a:blipFill>
            <a:blip r:embed="rId4"/>
            <a:srcRect/>
            <a:stretch>
              <a:fillRect/>
            </a:stretch>
          </a:bli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硬笔楷书简体" panose="03000509000000000000" pitchFamily="65" charset="-122"/>
              <a:ea typeface="方正硬笔楷书简体" panose="03000509000000000000" pitchFamily="65" charset="-122"/>
            </a:endParaRPr>
          </a:p>
        </p:txBody>
      </p:sp>
      <p:sp>
        <p:nvSpPr>
          <p:cNvPr id="48" name="椭圆 47"/>
          <p:cNvSpPr>
            <a:spLocks noChangeAspect="1"/>
          </p:cNvSpPr>
          <p:nvPr/>
        </p:nvSpPr>
        <p:spPr>
          <a:xfrm>
            <a:off x="5106000" y="1775855"/>
            <a:ext cx="1980000" cy="1980000"/>
          </a:xfrm>
          <a:prstGeom prst="ellipse">
            <a:avLst/>
          </a:prstGeom>
          <a:blipFill>
            <a:blip r:embed="rId5"/>
            <a:srcRect/>
            <a:stretch>
              <a:fillRect/>
            </a:stretch>
          </a:bli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硬笔楷书简体" panose="03000509000000000000" pitchFamily="65" charset="-122"/>
              <a:ea typeface="方正硬笔楷书简体" panose="03000509000000000000" pitchFamily="65" charset="-122"/>
            </a:endParaRPr>
          </a:p>
        </p:txBody>
      </p:sp>
      <p:sp>
        <p:nvSpPr>
          <p:cNvPr id="49" name="椭圆 48"/>
          <p:cNvSpPr>
            <a:spLocks noChangeAspect="1"/>
          </p:cNvSpPr>
          <p:nvPr/>
        </p:nvSpPr>
        <p:spPr>
          <a:xfrm>
            <a:off x="7751229" y="1775855"/>
            <a:ext cx="1980000" cy="1980000"/>
          </a:xfrm>
          <a:prstGeom prst="ellipse">
            <a:avLst/>
          </a:prstGeom>
          <a:blipFill>
            <a:blip r:embed="rId6"/>
            <a:srcRect/>
            <a:stretch>
              <a:fillRect/>
            </a:stretch>
          </a:bli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硬笔楷书简体" panose="03000509000000000000" pitchFamily="65" charset="-122"/>
              <a:ea typeface="方正硬笔楷书简体" panose="03000509000000000000" pitchFamily="65" charset="-122"/>
            </a:endParaRPr>
          </a:p>
        </p:txBody>
      </p:sp>
      <p:sp>
        <p:nvSpPr>
          <p:cNvPr id="18" name="PA_文本框 6"/>
          <p:cNvSpPr txBox="1"/>
          <p:nvPr>
            <p:custDataLst>
              <p:tags r:id="rId1"/>
            </p:custDataLst>
          </p:nvPr>
        </p:nvSpPr>
        <p:spPr>
          <a:xfrm>
            <a:off x="4763907" y="310648"/>
            <a:ext cx="2646878" cy="830997"/>
          </a:xfrm>
          <a:prstGeom prst="rect">
            <a:avLst/>
          </a:prstGeom>
          <a:noFill/>
        </p:spPr>
        <p:txBody>
          <a:bodyPr vert="horz" wrap="none" rtlCol="0">
            <a:spAutoFit/>
          </a:bodyPr>
          <a:lstStyle/>
          <a:p>
            <a:pPr algn="ctr"/>
            <a:r>
              <a:rPr lang="zh-CN" altLang="en-US" sz="4800">
                <a:blipFill dpi="0" rotWithShape="1">
                  <a:blip r:embed="rId7"/>
                  <a:srcRect/>
                  <a:stretch>
                    <a:fillRect/>
                  </a:stretch>
                </a:blipFill>
                <a:latin typeface="文悦青龙体 (非商业使用) W5" pitchFamily="50" charset="-122"/>
                <a:ea typeface="文悦青龙体 (非商业使用) W5" pitchFamily="50" charset="-122"/>
              </a:rPr>
              <a:t>延禧攻略</a:t>
            </a:r>
          </a:p>
        </p:txBody>
      </p:sp>
    </p:spTree>
    <p:extLst>
      <p:ext uri="{BB962C8B-B14F-4D97-AF65-F5344CB8AC3E}">
        <p14:creationId xmlns:p14="http://schemas.microsoft.com/office/powerpoint/2010/main" val="472867720"/>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177529" y="-1501254"/>
            <a:ext cx="9756343" cy="9756343"/>
          </a:xfrm>
          <a:prstGeom prst="ellipse">
            <a:avLst/>
          </a:prstGeom>
          <a:solidFill>
            <a:srgbClr val="002F73"/>
          </a:solidFill>
          <a:ln>
            <a:solidFill>
              <a:srgbClr val="324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a:srcRect/>
          <a:stretch>
            <a:fillRect/>
          </a:stretch>
        </p:blipFill>
        <p:spPr>
          <a:xfrm>
            <a:off x="3513225" y="-128337"/>
            <a:ext cx="8689227" cy="6986337"/>
          </a:xfrm>
          <a:custGeom>
            <a:avLst/>
            <a:gdLst>
              <a:gd name="connsiteX0" fmla="*/ 1229052 w 8689227"/>
              <a:gd name="connsiteY0" fmla="*/ 0 h 6986337"/>
              <a:gd name="connsiteX1" fmla="*/ 8689227 w 8689227"/>
              <a:gd name="connsiteY1" fmla="*/ 0 h 6986337"/>
              <a:gd name="connsiteX2" fmla="*/ 8689227 w 8689227"/>
              <a:gd name="connsiteY2" fmla="*/ 6986337 h 6986337"/>
              <a:gd name="connsiteX3" fmla="*/ 0 w 8689227"/>
              <a:gd name="connsiteY3" fmla="*/ 6986337 h 6986337"/>
              <a:gd name="connsiteX4" fmla="*/ 0 w 8689227"/>
              <a:gd name="connsiteY4" fmla="*/ 2212763 h 6986337"/>
              <a:gd name="connsiteX5" fmla="*/ 1229052 w 8689227"/>
              <a:gd name="connsiteY5" fmla="*/ 2212763 h 69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9227" h="6986337">
                <a:moveTo>
                  <a:pt x="1229052" y="0"/>
                </a:moveTo>
                <a:lnTo>
                  <a:pt x="8689227" y="0"/>
                </a:lnTo>
                <a:lnTo>
                  <a:pt x="8689227" y="6986337"/>
                </a:lnTo>
                <a:lnTo>
                  <a:pt x="0" y="6986337"/>
                </a:lnTo>
                <a:lnTo>
                  <a:pt x="0" y="2212763"/>
                </a:lnTo>
                <a:lnTo>
                  <a:pt x="1229052" y="2212763"/>
                </a:lnTo>
                <a:close/>
              </a:path>
            </a:pathLst>
          </a:custGeom>
        </p:spPr>
      </p:pic>
      <p:pic>
        <p:nvPicPr>
          <p:cNvPr id="5" name="图片 4"/>
          <p:cNvPicPr>
            <a:picLocks noChangeAspect="1"/>
          </p:cNvPicPr>
          <p:nvPr/>
        </p:nvPicPr>
        <p:blipFill>
          <a:blip r:embed="rId4">
            <a:lum bright="70000" contrast="-70000"/>
          </a:blip>
          <a:srcRect/>
          <a:stretch>
            <a:fillRect/>
          </a:stretch>
        </p:blipFill>
        <p:spPr>
          <a:xfrm>
            <a:off x="1501712" y="1893817"/>
            <a:ext cx="904875" cy="2006600"/>
          </a:xfrm>
          <a:prstGeom prst="rect">
            <a:avLst/>
          </a:prstGeom>
          <a:solidFill>
            <a:srgbClr val="002F73"/>
          </a:solidFill>
        </p:spPr>
      </p:pic>
      <p:cxnSp>
        <p:nvCxnSpPr>
          <p:cNvPr id="6" name="直接连接符 5"/>
          <p:cNvCxnSpPr/>
          <p:nvPr/>
        </p:nvCxnSpPr>
        <p:spPr>
          <a:xfrm>
            <a:off x="1972845" y="1617592"/>
            <a:ext cx="0" cy="276225"/>
          </a:xfrm>
          <a:prstGeom prst="lin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7" name="矩形 6"/>
          <p:cNvSpPr/>
          <p:nvPr/>
        </p:nvSpPr>
        <p:spPr>
          <a:xfrm>
            <a:off x="1717154" y="2084426"/>
            <a:ext cx="728778" cy="1569660"/>
          </a:xfrm>
          <a:prstGeom prst="rect">
            <a:avLst/>
          </a:prstGeom>
          <a:noFill/>
        </p:spPr>
        <p:txBody>
          <a:bodyPr vert="horz" wrap="square" rtlCol="0">
            <a:spAutoFit/>
          </a:bodyPr>
          <a:lstStyle/>
          <a:p>
            <a:r>
              <a:rPr lang="zh-CN" altLang="en-US" sz="2400">
                <a:solidFill>
                  <a:schemeClr val="bg1"/>
                </a:solidFill>
                <a:latin typeface="文悦青龙体 (非商业使用) W5" pitchFamily="50" charset="-122"/>
                <a:ea typeface="文悦青龙体 (非商业使用) W5" pitchFamily="50" charset="-122"/>
              </a:rPr>
              <a:t>延禧攻略</a:t>
            </a:r>
          </a:p>
        </p:txBody>
      </p:sp>
      <p:sp>
        <p:nvSpPr>
          <p:cNvPr id="8" name="TextBox 69"/>
          <p:cNvSpPr txBox="1"/>
          <p:nvPr/>
        </p:nvSpPr>
        <p:spPr>
          <a:xfrm>
            <a:off x="2446109" y="2247104"/>
            <a:ext cx="1342947" cy="2837475"/>
          </a:xfrm>
          <a:prstGeom prst="rect">
            <a:avLst/>
          </a:prstGeom>
          <a:noFill/>
        </p:spPr>
        <p:txBody>
          <a:bodyPr vert="horz" wrap="square" rtlCol="0">
            <a:spAutoFit/>
          </a:bodyPr>
          <a:lstStyle/>
          <a:p>
            <a:pPr algn="l">
              <a:lnSpc>
                <a:spcPct val="200000"/>
              </a:lnSpc>
            </a:pPr>
            <a:r>
              <a:rPr lang="zh-CN" altLang="en-US" sz="1000">
                <a:solidFill>
                  <a:schemeClr val="bg1"/>
                </a:solidFill>
                <a:latin typeface="文悦青龙体 (非商业使用) W5" pitchFamily="50" charset="-122"/>
                <a:ea typeface="文悦青龙体 (非商业使用) W5" pitchFamily="50" charset="-122"/>
                <a:sym typeface="Arial" panose="020B0604020202020204" pitchFamily="34" charset="0"/>
              </a:rPr>
              <a:t>LFPPT网</a:t>
            </a:r>
            <a:r>
              <a:rPr lang="zh-CN" altLang="zh-CN" sz="1000">
                <a:solidFill>
                  <a:schemeClr val="bg1"/>
                </a:solidFill>
                <a:latin typeface="文悦青龙体 (非商业使用) W5" pitchFamily="50" charset="-122"/>
                <a:ea typeface="文悦青龙体 (非商业使用) W5" pitchFamily="50" charset="-122"/>
                <a:sym typeface="Arial" panose="020B0604020202020204" pitchFamily="34" charset="0"/>
              </a:rPr>
              <a:t>是中国第一家精品</a:t>
            </a:r>
            <a:r>
              <a:rPr lang="en-US" altLang="zh-CN" sz="1000">
                <a:solidFill>
                  <a:schemeClr val="bg1"/>
                </a:solidFill>
                <a:latin typeface="文悦青龙体 (非商业使用) W5" pitchFamily="50" charset="-122"/>
                <a:ea typeface="文悦青龙体 (非商业使用) W5" pitchFamily="50" charset="-122"/>
                <a:sym typeface="Arial" panose="020B0604020202020204" pitchFamily="34" charset="0"/>
              </a:rPr>
              <a:t>PPT</a:t>
            </a:r>
            <a:r>
              <a:rPr lang="zh-CN" altLang="zh-CN" sz="1000">
                <a:solidFill>
                  <a:schemeClr val="bg1"/>
                </a:solidFill>
                <a:latin typeface="文悦青龙体 (非商业使用) W5" pitchFamily="50" charset="-122"/>
                <a:ea typeface="文悦青龙体 (非商业使用) W5" pitchFamily="50" charset="-122"/>
                <a:sym typeface="Arial" panose="020B0604020202020204" pitchFamily="34" charset="0"/>
              </a:rPr>
              <a:t>设计机构拥有国内顶尖的</a:t>
            </a:r>
            <a:r>
              <a:rPr lang="en-US" altLang="zh-CN" sz="1000">
                <a:solidFill>
                  <a:schemeClr val="bg1"/>
                </a:solidFill>
                <a:latin typeface="文悦青龙体 (非商业使用) W5" pitchFamily="50" charset="-122"/>
                <a:ea typeface="文悦青龙体 (非商业使用) W5" pitchFamily="50" charset="-122"/>
                <a:sym typeface="Arial" panose="020B0604020202020204" pitchFamily="34" charset="0"/>
              </a:rPr>
              <a:t>PPT</a:t>
            </a:r>
            <a:r>
              <a:rPr lang="zh-CN" altLang="zh-CN" sz="1000">
                <a:solidFill>
                  <a:schemeClr val="bg1"/>
                </a:solidFill>
                <a:latin typeface="文悦青龙体 (非商业使用) W5" pitchFamily="50" charset="-122"/>
                <a:ea typeface="文悦青龙体 (非商业使用) W5" pitchFamily="50" charset="-122"/>
                <a:sym typeface="Arial" panose="020B0604020202020204" pitchFamily="34" charset="0"/>
              </a:rPr>
              <a:t>制作技术、顶级的</a:t>
            </a:r>
            <a:r>
              <a:rPr lang="en-US" altLang="zh-CN" sz="1000">
                <a:solidFill>
                  <a:schemeClr val="bg1"/>
                </a:solidFill>
                <a:latin typeface="文悦青龙体 (非商业使用) W5" pitchFamily="50" charset="-122"/>
                <a:ea typeface="文悦青龙体 (非商业使用) W5" pitchFamily="50" charset="-122"/>
                <a:sym typeface="Arial" panose="020B0604020202020204" pitchFamily="34" charset="0"/>
              </a:rPr>
              <a:t>PPT</a:t>
            </a:r>
            <a:r>
              <a:rPr lang="zh-CN" altLang="zh-CN" sz="1000">
                <a:solidFill>
                  <a:schemeClr val="bg1"/>
                </a:solidFill>
                <a:latin typeface="文悦青龙体 (非商业使用) W5" pitchFamily="50" charset="-122"/>
                <a:ea typeface="文悦青龙体 (非商业使用) W5" pitchFamily="50" charset="-122"/>
                <a:sym typeface="Arial" panose="020B0604020202020204" pitchFamily="34" charset="0"/>
              </a:rPr>
              <a:t>设计团队， 坚持精益求精、拒绝平庸的做事精神</a:t>
            </a:r>
            <a:r>
              <a:rPr lang="zh-CN" altLang="en-US" sz="1000">
                <a:solidFill>
                  <a:schemeClr val="bg1"/>
                </a:solidFill>
                <a:latin typeface="文悦青龙体 (非商业使用) W5" pitchFamily="50" charset="-122"/>
                <a:ea typeface="文悦青龙体 (非商业使用) W5" pitchFamily="50" charset="-122"/>
                <a:sym typeface="Arial" panose="020B0604020202020204" pitchFamily="34" charset="0"/>
              </a:rPr>
              <a:t>LFPPT网</a:t>
            </a:r>
            <a:r>
              <a:rPr lang="zh-CN" altLang="zh-CN" sz="1000">
                <a:solidFill>
                  <a:schemeClr val="bg1"/>
                </a:solidFill>
                <a:latin typeface="文悦青龙体 (非商业使用) W5" pitchFamily="50" charset="-122"/>
                <a:ea typeface="文悦青龙体 (非商业使用) W5" pitchFamily="50" charset="-122"/>
                <a:sym typeface="Arial" panose="020B0604020202020204" pitchFamily="34" charset="0"/>
              </a:rPr>
              <a:t>是中国第一家精品</a:t>
            </a:r>
            <a:r>
              <a:rPr lang="en-US" altLang="zh-CN" sz="1000">
                <a:solidFill>
                  <a:schemeClr val="bg1"/>
                </a:solidFill>
                <a:latin typeface="文悦青龙体 (非商业使用) W5" pitchFamily="50" charset="-122"/>
                <a:ea typeface="文悦青龙体 (非商业使用) W5" pitchFamily="50" charset="-122"/>
                <a:sym typeface="Arial" panose="020B0604020202020204" pitchFamily="34" charset="0"/>
              </a:rPr>
              <a:t>PPT</a:t>
            </a:r>
            <a:r>
              <a:rPr lang="zh-CN" altLang="zh-CN" sz="1000">
                <a:solidFill>
                  <a:schemeClr val="bg1"/>
                </a:solidFill>
                <a:latin typeface="文悦青龙体 (非商业使用) W5" pitchFamily="50" charset="-122"/>
                <a:ea typeface="文悦青龙体 (非商业使用) W5" pitchFamily="50" charset="-122"/>
                <a:sym typeface="Arial" panose="020B0604020202020204" pitchFamily="34" charset="0"/>
              </a:rPr>
              <a:t>设计机构</a:t>
            </a:r>
            <a:endParaRPr lang="zh-CN" altLang="en-US" sz="1000">
              <a:solidFill>
                <a:schemeClr val="bg1"/>
              </a:solidFill>
              <a:latin typeface="文悦青龙体 (非商业使用) W5" pitchFamily="50" charset="-122"/>
              <a:ea typeface="文悦青龙体 (非商业使用) W5" pitchFamily="50" charset="-122"/>
              <a:sym typeface="Arial" panose="020B0604020202020204" pitchFamily="34" charset="0"/>
            </a:endParaRPr>
          </a:p>
        </p:txBody>
      </p:sp>
    </p:spTree>
    <p:extLst>
      <p:ext uri="{BB962C8B-B14F-4D97-AF65-F5344CB8AC3E}">
        <p14:creationId xmlns:p14="http://schemas.microsoft.com/office/powerpoint/2010/main" val="2220605340"/>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p:tgtEl>
                                          <p:spTgt spid="8"/>
                                        </p:tgtEl>
                                        <p:attrNameLst>
                                          <p:attrName>ppt_x</p:attrName>
                                        </p:attrNameLst>
                                      </p:cBhvr>
                                      <p:tavLst>
                                        <p:tav tm="0">
                                          <p:val>
                                            <p:strVal val="#ppt_x-#ppt_w*1.125000"/>
                                          </p:val>
                                        </p:tav>
                                        <p:tav tm="100000">
                                          <p:val>
                                            <p:strVal val="#ppt_x"/>
                                          </p:val>
                                        </p:tav>
                                      </p:tavLst>
                                    </p:anim>
                                    <p:animEffect transition="in" filter="wipe(right)" prLst="">
                                      <p:cBhvr>
                                        <p:cTn id="8"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283964" y="-2383036"/>
            <a:ext cx="11624071" cy="11624071"/>
          </a:xfrm>
          <a:prstGeom prst="ellipse">
            <a:avLst/>
          </a:prstGeom>
          <a:solidFill>
            <a:schemeClr val="bg1">
              <a:alpha val="85000"/>
            </a:schemeClr>
          </a:solidFill>
          <a:ln>
            <a:solidFill>
              <a:srgbClr val="324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PA_库_矩形 10"/>
          <p:cNvSpPr/>
          <p:nvPr>
            <p:custDataLst>
              <p:tags r:id="rId1"/>
            </p:custDataLst>
          </p:nvPr>
        </p:nvSpPr>
        <p:spPr>
          <a:xfrm>
            <a:off x="2069432" y="40946"/>
            <a:ext cx="7760368" cy="6857999"/>
          </a:xfrm>
          <a:prstGeom prst="rect">
            <a:avLst/>
          </a:prstGeom>
          <a:blipFill dpi="0" rotWithShape="1">
            <a:blip r:embed="rId5">
              <a:alphaModFix amt="8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_库_文本框 22"/>
          <p:cNvSpPr txBox="1"/>
          <p:nvPr>
            <p:custDataLst>
              <p:tags r:id="rId2"/>
            </p:custDataLst>
          </p:nvPr>
        </p:nvSpPr>
        <p:spPr>
          <a:xfrm>
            <a:off x="4834422" y="560813"/>
            <a:ext cx="3139321" cy="1569660"/>
          </a:xfrm>
          <a:prstGeom prst="rect">
            <a:avLst/>
          </a:prstGeom>
          <a:noFill/>
        </p:spPr>
        <p:txBody>
          <a:bodyPr vert="horz" wrap="square" rtlCol="0">
            <a:spAutoFit/>
          </a:bodyPr>
          <a:lstStyle/>
          <a:p>
            <a:pPr algn="ctr"/>
            <a:r>
              <a:rPr lang="zh-CN" altLang="en-US" sz="9600">
                <a:solidFill>
                  <a:srgbClr val="002F73"/>
                </a:solidFill>
                <a:latin typeface="文悦青龙体 (非商业使用) W5" pitchFamily="50" charset="-122"/>
                <a:ea typeface="文悦青龙体 (非商业使用) W5" pitchFamily="50" charset="-122"/>
              </a:rPr>
              <a:t>刺绣</a:t>
            </a:r>
            <a:endParaRPr lang="en-US" altLang="zh-CN" sz="9600">
              <a:solidFill>
                <a:srgbClr val="002F73"/>
              </a:solidFill>
              <a:latin typeface="文悦青龙体 (非商业使用) W5" pitchFamily="50" charset="-122"/>
              <a:ea typeface="文悦青龙体 (非商业使用) W5" pitchFamily="50" charset="-122"/>
            </a:endParaRPr>
          </a:p>
        </p:txBody>
      </p:sp>
      <p:sp>
        <p:nvSpPr>
          <p:cNvPr id="5" name="TextBox 69"/>
          <p:cNvSpPr txBox="1"/>
          <p:nvPr/>
        </p:nvSpPr>
        <p:spPr>
          <a:xfrm>
            <a:off x="9106905" y="920352"/>
            <a:ext cx="2013692" cy="4091197"/>
          </a:xfrm>
          <a:prstGeom prst="rect">
            <a:avLst/>
          </a:prstGeom>
          <a:noFill/>
        </p:spPr>
        <p:txBody>
          <a:bodyPr vert="eaVert" wrap="square" rtlCol="0">
            <a:spAutoFit/>
          </a:bodyPr>
          <a:lstStyle/>
          <a:p>
            <a:pPr>
              <a:lnSpc>
                <a:spcPct val="200000"/>
              </a:lnSpc>
            </a:pPr>
            <a:r>
              <a:rPr lang="zh-CN" altLang="en-US" sz="1200">
                <a:solidFill>
                  <a:srgbClr val="002F73"/>
                </a:solidFill>
                <a:latin typeface="Arial" panose="020B0604020202020204" pitchFamily="34" charset="0"/>
                <a:ea typeface="微软雅黑" pitchFamily="34" charset="-122"/>
                <a:sym typeface="Arial" panose="020B0604020202020204" pitchFamily="34" charset="0"/>
              </a:rPr>
              <a:t>LFPPT网</a:t>
            </a:r>
            <a:r>
              <a:rPr lang="zh-CN" altLang="zh-CN" sz="1200">
                <a:solidFill>
                  <a:srgbClr val="002F73"/>
                </a:solidFill>
                <a:latin typeface="Arial" panose="020B0604020202020204" pitchFamily="34" charset="0"/>
                <a:ea typeface="微软雅黑" pitchFamily="34" charset="-122"/>
                <a:sym typeface="Arial" panose="020B0604020202020204" pitchFamily="34" charset="0"/>
              </a:rPr>
              <a:t>是中国第一家精品</a:t>
            </a:r>
            <a:r>
              <a:rPr lang="en-US" altLang="zh-CN" sz="1200">
                <a:solidFill>
                  <a:srgbClr val="002F73"/>
                </a:solidFill>
                <a:latin typeface="Arial" panose="020B0604020202020204" pitchFamily="34" charset="0"/>
                <a:ea typeface="微软雅黑" pitchFamily="34" charset="-122"/>
                <a:sym typeface="Arial" panose="020B0604020202020204" pitchFamily="34" charset="0"/>
              </a:rPr>
              <a:t>PPT</a:t>
            </a:r>
            <a:r>
              <a:rPr lang="zh-CN" altLang="zh-CN" sz="1200">
                <a:solidFill>
                  <a:srgbClr val="002F73"/>
                </a:solidFill>
                <a:latin typeface="Arial" panose="020B0604020202020204" pitchFamily="34" charset="0"/>
                <a:ea typeface="微软雅黑" pitchFamily="34" charset="-122"/>
                <a:sym typeface="Arial" panose="020B0604020202020204" pitchFamily="34" charset="0"/>
              </a:rPr>
              <a:t>设计机构。拥有国内顶尖的</a:t>
            </a:r>
            <a:r>
              <a:rPr lang="en-US" altLang="zh-CN" sz="1200">
                <a:solidFill>
                  <a:srgbClr val="002F73"/>
                </a:solidFill>
                <a:latin typeface="Arial" panose="020B0604020202020204" pitchFamily="34" charset="0"/>
                <a:ea typeface="微软雅黑" pitchFamily="34" charset="-122"/>
                <a:sym typeface="Arial" panose="020B0604020202020204" pitchFamily="34" charset="0"/>
              </a:rPr>
              <a:t>PPT</a:t>
            </a:r>
            <a:r>
              <a:rPr lang="zh-CN" altLang="zh-CN" sz="1200">
                <a:solidFill>
                  <a:srgbClr val="002F73"/>
                </a:solidFill>
                <a:latin typeface="Arial" panose="020B0604020202020204" pitchFamily="34" charset="0"/>
                <a:ea typeface="微软雅黑" pitchFamily="34" charset="-122"/>
                <a:sym typeface="Arial" panose="020B0604020202020204" pitchFamily="34" charset="0"/>
              </a:rPr>
              <a:t>制作技术、顶级的</a:t>
            </a:r>
            <a:r>
              <a:rPr lang="en-US" altLang="zh-CN" sz="1200">
                <a:solidFill>
                  <a:srgbClr val="002F73"/>
                </a:solidFill>
                <a:latin typeface="Arial" panose="020B0604020202020204" pitchFamily="34" charset="0"/>
                <a:ea typeface="微软雅黑" pitchFamily="34" charset="-122"/>
                <a:sym typeface="Arial" panose="020B0604020202020204" pitchFamily="34" charset="0"/>
              </a:rPr>
              <a:t>PPT</a:t>
            </a:r>
            <a:r>
              <a:rPr lang="zh-CN" altLang="zh-CN" sz="1200">
                <a:solidFill>
                  <a:srgbClr val="002F73"/>
                </a:solidFill>
                <a:latin typeface="Arial" panose="020B0604020202020204" pitchFamily="34" charset="0"/>
                <a:ea typeface="微软雅黑" pitchFamily="34" charset="-122"/>
                <a:sym typeface="Arial" panose="020B0604020202020204" pitchFamily="34" charset="0"/>
              </a:rPr>
              <a:t>设计团队， 坚持精益求精、拒绝平庸的做事精神</a:t>
            </a:r>
            <a:endParaRPr lang="en-US" altLang="zh-CN" sz="1200">
              <a:solidFill>
                <a:srgbClr val="002F73"/>
              </a:solidFill>
              <a:latin typeface="Arial" panose="020B0604020202020204" pitchFamily="34" charset="0"/>
              <a:ea typeface="微软雅黑" pitchFamily="34" charset="-122"/>
              <a:sym typeface="Arial" panose="020B0604020202020204" pitchFamily="34" charset="0"/>
            </a:endParaRPr>
          </a:p>
          <a:p>
            <a:pPr>
              <a:lnSpc>
                <a:spcPct val="200000"/>
              </a:lnSpc>
            </a:pPr>
            <a:r>
              <a:rPr lang="zh-CN" altLang="en-US" sz="1200">
                <a:solidFill>
                  <a:srgbClr val="002F73"/>
                </a:solidFill>
                <a:latin typeface="Arial" panose="020B0604020202020204" pitchFamily="34" charset="0"/>
                <a:ea typeface="微软雅黑" pitchFamily="34" charset="-122"/>
                <a:sym typeface="Arial" panose="020B0604020202020204" pitchFamily="34" charset="0"/>
              </a:rPr>
              <a:t>LFPPT网LFPPT网</a:t>
            </a:r>
          </a:p>
          <a:p>
            <a:pPr>
              <a:lnSpc>
                <a:spcPct val="200000"/>
              </a:lnSpc>
            </a:pPr>
            <a:endParaRPr lang="zh-CN" altLang="en-US" sz="1200">
              <a:solidFill>
                <a:srgbClr val="002F73"/>
              </a:solidFill>
              <a:latin typeface="Arial" panose="020B0604020202020204" pitchFamily="34" charset="0"/>
              <a:ea typeface="微软雅黑" pitchFamily="34" charset="-122"/>
              <a:sym typeface="Arial" panose="020B0604020202020204" pitchFamily="34" charset="0"/>
            </a:endParaRPr>
          </a:p>
        </p:txBody>
      </p:sp>
      <p:sp>
        <p:nvSpPr>
          <p:cNvPr id="6" name="TextBox 69"/>
          <p:cNvSpPr txBox="1"/>
          <p:nvPr/>
        </p:nvSpPr>
        <p:spPr>
          <a:xfrm>
            <a:off x="-38457" y="2488034"/>
            <a:ext cx="2013692" cy="2891285"/>
          </a:xfrm>
          <a:prstGeom prst="rect">
            <a:avLst/>
          </a:prstGeom>
          <a:noFill/>
        </p:spPr>
        <p:txBody>
          <a:bodyPr vert="eaVert" wrap="square" rtlCol="0">
            <a:spAutoFit/>
          </a:bodyPr>
          <a:lstStyle/>
          <a:p>
            <a:pPr>
              <a:lnSpc>
                <a:spcPct val="200000"/>
              </a:lnSpc>
            </a:pPr>
            <a:r>
              <a:rPr lang="zh-CN" altLang="en-US" sz="1200">
                <a:solidFill>
                  <a:srgbClr val="002F73"/>
                </a:solidFill>
                <a:latin typeface="Arial" panose="020B0604020202020204" pitchFamily="34" charset="0"/>
                <a:ea typeface="微软雅黑" pitchFamily="34" charset="-122"/>
                <a:sym typeface="Arial" panose="020B0604020202020204" pitchFamily="34" charset="0"/>
              </a:rPr>
              <a:t>LFPPT网</a:t>
            </a:r>
            <a:r>
              <a:rPr lang="zh-CN" altLang="zh-CN" sz="1200">
                <a:solidFill>
                  <a:srgbClr val="002F73"/>
                </a:solidFill>
                <a:latin typeface="Arial" panose="020B0604020202020204" pitchFamily="34" charset="0"/>
                <a:ea typeface="微软雅黑" pitchFamily="34" charset="-122"/>
                <a:sym typeface="Arial" panose="020B0604020202020204" pitchFamily="34" charset="0"/>
              </a:rPr>
              <a:t>是中国第一家精品</a:t>
            </a:r>
            <a:r>
              <a:rPr lang="en-US" altLang="zh-CN" sz="1200">
                <a:solidFill>
                  <a:srgbClr val="002F73"/>
                </a:solidFill>
                <a:latin typeface="Arial" panose="020B0604020202020204" pitchFamily="34" charset="0"/>
                <a:ea typeface="微软雅黑" pitchFamily="34" charset="-122"/>
                <a:sym typeface="Arial" panose="020B0604020202020204" pitchFamily="34" charset="0"/>
              </a:rPr>
              <a:t>PPT</a:t>
            </a:r>
            <a:r>
              <a:rPr lang="zh-CN" altLang="zh-CN" sz="1200">
                <a:solidFill>
                  <a:srgbClr val="002F73"/>
                </a:solidFill>
                <a:latin typeface="Arial" panose="020B0604020202020204" pitchFamily="34" charset="0"/>
                <a:ea typeface="微软雅黑" pitchFamily="34" charset="-122"/>
                <a:sym typeface="Arial" panose="020B0604020202020204" pitchFamily="34" charset="0"/>
              </a:rPr>
              <a:t>设计机构。</a:t>
            </a:r>
            <a:endParaRPr lang="en-US" altLang="zh-CN" sz="1200">
              <a:solidFill>
                <a:srgbClr val="002F73"/>
              </a:solidFill>
              <a:latin typeface="Arial" panose="020B0604020202020204" pitchFamily="34" charset="0"/>
              <a:ea typeface="微软雅黑" pitchFamily="34" charset="-122"/>
              <a:sym typeface="Arial" panose="020B0604020202020204" pitchFamily="34" charset="0"/>
            </a:endParaRPr>
          </a:p>
          <a:p>
            <a:pPr>
              <a:lnSpc>
                <a:spcPct val="200000"/>
              </a:lnSpc>
            </a:pPr>
            <a:r>
              <a:rPr lang="zh-CN" altLang="zh-CN" sz="1200">
                <a:solidFill>
                  <a:srgbClr val="002F73"/>
                </a:solidFill>
                <a:latin typeface="Arial" panose="020B0604020202020204" pitchFamily="34" charset="0"/>
                <a:ea typeface="微软雅黑" pitchFamily="34" charset="-122"/>
                <a:sym typeface="Arial" panose="020B0604020202020204" pitchFamily="34" charset="0"/>
              </a:rPr>
              <a:t>拥有国内顶尖的</a:t>
            </a:r>
            <a:r>
              <a:rPr lang="en-US" altLang="zh-CN" sz="1200">
                <a:solidFill>
                  <a:srgbClr val="002F73"/>
                </a:solidFill>
                <a:latin typeface="Arial" panose="020B0604020202020204" pitchFamily="34" charset="0"/>
                <a:ea typeface="微软雅黑" pitchFamily="34" charset="-122"/>
                <a:sym typeface="Arial" panose="020B0604020202020204" pitchFamily="34" charset="0"/>
              </a:rPr>
              <a:t>PPT</a:t>
            </a:r>
            <a:r>
              <a:rPr lang="zh-CN" altLang="zh-CN" sz="1200">
                <a:solidFill>
                  <a:srgbClr val="002F73"/>
                </a:solidFill>
                <a:latin typeface="Arial" panose="020B0604020202020204" pitchFamily="34" charset="0"/>
                <a:ea typeface="微软雅黑" pitchFamily="34" charset="-122"/>
                <a:sym typeface="Arial" panose="020B0604020202020204" pitchFamily="34" charset="0"/>
              </a:rPr>
              <a:t>制作技术、顶级的</a:t>
            </a:r>
            <a:r>
              <a:rPr lang="en-US" altLang="zh-CN" sz="1200">
                <a:solidFill>
                  <a:srgbClr val="002F73"/>
                </a:solidFill>
                <a:latin typeface="Arial" panose="020B0604020202020204" pitchFamily="34" charset="0"/>
                <a:ea typeface="微软雅黑" pitchFamily="34" charset="-122"/>
                <a:sym typeface="Arial" panose="020B0604020202020204" pitchFamily="34" charset="0"/>
              </a:rPr>
              <a:t>PPT</a:t>
            </a:r>
            <a:r>
              <a:rPr lang="zh-CN" altLang="zh-CN" sz="1200">
                <a:solidFill>
                  <a:srgbClr val="002F73"/>
                </a:solidFill>
                <a:latin typeface="Arial" panose="020B0604020202020204" pitchFamily="34" charset="0"/>
                <a:ea typeface="微软雅黑" pitchFamily="34" charset="-122"/>
                <a:sym typeface="Arial" panose="020B0604020202020204" pitchFamily="34" charset="0"/>
              </a:rPr>
              <a:t>设计团队， 坚持精益求精、拒绝平庸的做事精神</a:t>
            </a:r>
            <a:r>
              <a:rPr lang="zh-CN" altLang="en-US" sz="1200">
                <a:solidFill>
                  <a:srgbClr val="002F73"/>
                </a:solidFill>
                <a:latin typeface="Arial" panose="020B0604020202020204" pitchFamily="34" charset="0"/>
                <a:ea typeface="微软雅黑" pitchFamily="34" charset="-122"/>
                <a:sym typeface="Arial" panose="020B0604020202020204" pitchFamily="34" charset="0"/>
              </a:rPr>
              <a:t>LFPPT网LFPPT网</a:t>
            </a:r>
          </a:p>
          <a:p>
            <a:pPr>
              <a:lnSpc>
                <a:spcPct val="200000"/>
              </a:lnSpc>
            </a:pPr>
            <a:endParaRPr lang="zh-CN" altLang="en-US" sz="1200">
              <a:solidFill>
                <a:srgbClr val="002F73"/>
              </a:solidFill>
              <a:latin typeface="Arial" panose="020B0604020202020204" pitchFamily="34" charset="0"/>
              <a:ea typeface="微软雅黑" pitchFamily="34" charset="-122"/>
              <a:sym typeface="Arial" panose="020B0604020202020204" pitchFamily="34" charset="0"/>
            </a:endParaRPr>
          </a:p>
        </p:txBody>
      </p:sp>
    </p:spTree>
    <p:extLst>
      <p:ext uri="{BB962C8B-B14F-4D97-AF65-F5344CB8AC3E}">
        <p14:creationId xmlns:p14="http://schemas.microsoft.com/office/powerpoint/2010/main" val="3153968964"/>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strVal val="2/3*#ppt_w"/>
                                          </p:val>
                                        </p:tav>
                                        <p:tav tm="100000">
                                          <p:val>
                                            <p:strVal val="#ppt_w"/>
                                          </p:val>
                                        </p:tav>
                                      </p:tavLst>
                                    </p:anim>
                                    <p:anim calcmode="lin" valueType="num">
                                      <p:cBhvr>
                                        <p:cTn id="8" dur="500" fill="hold"/>
                                        <p:tgtEl>
                                          <p:spTgt spid="11"/>
                                        </p:tgtEl>
                                        <p:attrNameLst>
                                          <p:attrName>ppt_h</p:attrName>
                                        </p:attrNameLst>
                                      </p:cBhvr>
                                      <p:tavLst>
                                        <p:tav tm="0">
                                          <p:val>
                                            <p:strVal val="2/3*#ppt_h"/>
                                          </p:val>
                                        </p:tav>
                                        <p:tav tm="100000">
                                          <p:val>
                                            <p:strVal val="#ppt_h"/>
                                          </p:val>
                                        </p:tav>
                                      </p:tavLst>
                                    </p:anim>
                                  </p:childTnLst>
                                </p:cTn>
                              </p:par>
                              <p:par>
                                <p:cTn id="9" presetID="2" presetClass="entr" presetSubtype="4" decel="100000" fill="hold" grpId="1"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500" fill="hold"/>
                                        <p:tgtEl>
                                          <p:spTgt spid="23"/>
                                        </p:tgtEl>
                                        <p:attrNameLst>
                                          <p:attrName>ppt_x</p:attrName>
                                        </p:attrNameLst>
                                      </p:cBhvr>
                                      <p:tavLst>
                                        <p:tav tm="0">
                                          <p:val>
                                            <p:strVal val="#ppt_x"/>
                                          </p:val>
                                        </p:tav>
                                        <p:tav tm="100000">
                                          <p:val>
                                            <p:strVal val="#ppt_x"/>
                                          </p:val>
                                        </p:tav>
                                      </p:tavLst>
                                    </p:anim>
                                    <p:anim calcmode="lin" valueType="num">
                                      <p:cBhvr additive="base">
                                        <p:cTn id="12" dur="1500" fill="hold"/>
                                        <p:tgtEl>
                                          <p:spTgt spid="23"/>
                                        </p:tgtEl>
                                        <p:attrNameLst>
                                          <p:attrName>ppt_y</p:attrName>
                                        </p:attrNameLst>
                                      </p:cBhvr>
                                      <p:tavLst>
                                        <p:tav tm="0">
                                          <p:val>
                                            <p:strVal val="1+#ppt_h/2"/>
                                          </p:val>
                                        </p:tav>
                                        <p:tav tm="100000">
                                          <p:val>
                                            <p:strVal val="#ppt_y"/>
                                          </p:val>
                                        </p:tav>
                                      </p:tavLst>
                                    </p:anim>
                                  </p:childTnLst>
                                </p:cTn>
                              </p:par>
                              <p:par>
                                <p:cTn id="13" presetID="42" presetClass="entr" presetSubtype="0" fill="hold" grpId="3" nodeType="withEffect">
                                  <p:stCondLst>
                                    <p:cond delay="1600"/>
                                  </p:stCondLst>
                                  <p:childTnLst>
                                    <p:set>
                                      <p:cBhvr>
                                        <p:cTn id="14" dur="1" fill="hold">
                                          <p:stCondLst>
                                            <p:cond delay="0"/>
                                          </p:stCondLst>
                                        </p:cTn>
                                        <p:tgtEl>
                                          <p:spTgt spid="6"/>
                                        </p:tgtEl>
                                        <p:attrNameLst>
                                          <p:attrName>style.visibility</p:attrName>
                                        </p:attrNameLst>
                                      </p:cBhvr>
                                      <p:to>
                                        <p:strVal val="visible"/>
                                      </p:to>
                                    </p:set>
                                    <p:animEffect transition="in" filter="fade" prLst="">
                                      <p:cBhvr>
                                        <p:cTn id="15" dur="1250"/>
                                        <p:tgtEl>
                                          <p:spTgt spid="6"/>
                                        </p:tgtEl>
                                      </p:cBhvr>
                                    </p:animEffect>
                                    <p:anim calcmode="lin" valueType="num">
                                      <p:cBhvr>
                                        <p:cTn id="16" dur="1250" fill="hold"/>
                                        <p:tgtEl>
                                          <p:spTgt spid="6"/>
                                        </p:tgtEl>
                                        <p:attrNameLst>
                                          <p:attrName>ppt_x</p:attrName>
                                        </p:attrNameLst>
                                      </p:cBhvr>
                                      <p:tavLst>
                                        <p:tav tm="0">
                                          <p:val>
                                            <p:strVal val="#ppt_x"/>
                                          </p:val>
                                        </p:tav>
                                        <p:tav tm="100000">
                                          <p:val>
                                            <p:strVal val="#ppt_x"/>
                                          </p:val>
                                        </p:tav>
                                      </p:tavLst>
                                    </p:anim>
                                    <p:anim calcmode="lin" valueType="num">
                                      <p:cBhvr>
                                        <p:cTn id="17" dur="125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grpId="2" nodeType="withEffect">
                                  <p:stCondLst>
                                    <p:cond delay="2400"/>
                                  </p:stCondLst>
                                  <p:childTnLst>
                                    <p:set>
                                      <p:cBhvr>
                                        <p:cTn id="19" dur="1" fill="hold">
                                          <p:stCondLst>
                                            <p:cond delay="0"/>
                                          </p:stCondLst>
                                        </p:cTn>
                                        <p:tgtEl>
                                          <p:spTgt spid="5"/>
                                        </p:tgtEl>
                                        <p:attrNameLst>
                                          <p:attrName>style.visibility</p:attrName>
                                        </p:attrNameLst>
                                      </p:cBhvr>
                                      <p:to>
                                        <p:strVal val="visible"/>
                                      </p:to>
                                    </p:set>
                                    <p:animEffect transition="in" filter="fade" prLst="">
                                      <p:cBhvr>
                                        <p:cTn id="20" dur="1250"/>
                                        <p:tgtEl>
                                          <p:spTgt spid="5"/>
                                        </p:tgtEl>
                                      </p:cBhvr>
                                    </p:animEffect>
                                    <p:anim calcmode="lin" valueType="num">
                                      <p:cBhvr>
                                        <p:cTn id="21" dur="1250" fill="hold"/>
                                        <p:tgtEl>
                                          <p:spTgt spid="5"/>
                                        </p:tgtEl>
                                        <p:attrNameLst>
                                          <p:attrName>ppt_x</p:attrName>
                                        </p:attrNameLst>
                                      </p:cBhvr>
                                      <p:tavLst>
                                        <p:tav tm="0">
                                          <p:val>
                                            <p:strVal val="#ppt_x"/>
                                          </p:val>
                                        </p:tav>
                                        <p:tav tm="100000">
                                          <p:val>
                                            <p:strVal val="#ppt_x"/>
                                          </p:val>
                                        </p:tav>
                                      </p:tavLst>
                                    </p:anim>
                                    <p:anim calcmode="lin" valueType="num">
                                      <p:cBhvr>
                                        <p:cTn id="22" dur="1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1"/>
      <p:bldP spid="5" grpId="2"/>
      <p:bldP spid="6" grpId="3"/>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rcRect/>
          <a:stretch>
            <a:fillRect/>
          </a:stretch>
        </p:blipFill>
        <p:spPr>
          <a:xfrm>
            <a:off x="1177529" y="0"/>
            <a:ext cx="9756344" cy="6858000"/>
          </a:xfrm>
          <a:custGeom>
            <a:avLst/>
            <a:gdLst>
              <a:gd name="connsiteX0" fmla="*/ 1359690 w 9756344"/>
              <a:gd name="connsiteY0" fmla="*/ 0 h 6858000"/>
              <a:gd name="connsiteX1" fmla="*/ 8396655 w 9756344"/>
              <a:gd name="connsiteY1" fmla="*/ 0 h 6858000"/>
              <a:gd name="connsiteX2" fmla="*/ 8489083 w 9756344"/>
              <a:gd name="connsiteY2" fmla="*/ 96945 h 6858000"/>
              <a:gd name="connsiteX3" fmla="*/ 9756344 w 9756344"/>
              <a:gd name="connsiteY3" fmla="*/ 3376918 h 6858000"/>
              <a:gd name="connsiteX4" fmla="*/ 8327560 w 9756344"/>
              <a:gd name="connsiteY4" fmla="*/ 6826307 h 6858000"/>
              <a:gd name="connsiteX5" fmla="*/ 8294318 w 9756344"/>
              <a:gd name="connsiteY5" fmla="*/ 6858000 h 6858000"/>
              <a:gd name="connsiteX6" fmla="*/ 1462026 w 9756344"/>
              <a:gd name="connsiteY6" fmla="*/ 6858000 h 6858000"/>
              <a:gd name="connsiteX7" fmla="*/ 1428784 w 9756344"/>
              <a:gd name="connsiteY7" fmla="*/ 6826307 h 6858000"/>
              <a:gd name="connsiteX8" fmla="*/ 0 w 9756344"/>
              <a:gd name="connsiteY8" fmla="*/ 3376918 h 6858000"/>
              <a:gd name="connsiteX9" fmla="*/ 1267261 w 9756344"/>
              <a:gd name="connsiteY9" fmla="*/ 969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56344" h="6858000">
                <a:moveTo>
                  <a:pt x="1359690" y="0"/>
                </a:moveTo>
                <a:lnTo>
                  <a:pt x="8396655" y="0"/>
                </a:lnTo>
                <a:lnTo>
                  <a:pt x="8489083" y="96945"/>
                </a:lnTo>
                <a:cubicBezTo>
                  <a:pt x="9276454" y="963246"/>
                  <a:pt x="9756344" y="2114040"/>
                  <a:pt x="9756344" y="3376918"/>
                </a:cubicBezTo>
                <a:cubicBezTo>
                  <a:pt x="9756344" y="4723988"/>
                  <a:pt x="9210336" y="5943531"/>
                  <a:pt x="8327560" y="6826307"/>
                </a:cubicBezTo>
                <a:lnTo>
                  <a:pt x="8294318" y="6858000"/>
                </a:lnTo>
                <a:lnTo>
                  <a:pt x="1462026" y="6858000"/>
                </a:lnTo>
                <a:lnTo>
                  <a:pt x="1428784" y="6826307"/>
                </a:lnTo>
                <a:cubicBezTo>
                  <a:pt x="546008" y="5943531"/>
                  <a:pt x="0" y="4723988"/>
                  <a:pt x="0" y="3376918"/>
                </a:cubicBezTo>
                <a:cubicBezTo>
                  <a:pt x="0" y="2114040"/>
                  <a:pt x="479890" y="963246"/>
                  <a:pt x="1267261" y="96945"/>
                </a:cubicBezTo>
                <a:close/>
              </a:path>
            </a:pathLst>
          </a:custGeom>
          <a:ln>
            <a:solidFill>
              <a:srgbClr val="463737"/>
            </a:solidFill>
          </a:ln>
        </p:spPr>
      </p:pic>
      <p:sp>
        <p:nvSpPr>
          <p:cNvPr id="3" name="椭圆 2"/>
          <p:cNvSpPr/>
          <p:nvPr/>
        </p:nvSpPr>
        <p:spPr>
          <a:xfrm>
            <a:off x="1177529" y="-1501254"/>
            <a:ext cx="9756343" cy="9756343"/>
          </a:xfrm>
          <a:prstGeom prst="ellipse">
            <a:avLst/>
          </a:prstGeom>
          <a:solidFill>
            <a:srgbClr val="002F73">
              <a:alpha val="85000"/>
            </a:srgbClr>
          </a:solidFill>
          <a:ln>
            <a:solidFill>
              <a:srgbClr val="324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5444509" y="3687340"/>
            <a:ext cx="427037" cy="1815882"/>
          </a:xfrm>
          <a:prstGeom prst="rect">
            <a:avLst/>
          </a:prstGeom>
          <a:noFill/>
        </p:spPr>
        <p:txBody>
          <a:bodyPr vert="horz" wrap="square" rtlCol="0">
            <a:spAutoFit/>
          </a:bodyPr>
          <a:lstStyle/>
          <a:p>
            <a:pPr algn="ctr"/>
            <a:r>
              <a:rPr lang="zh-CN" altLang="en-US" sz="2800">
                <a:solidFill>
                  <a:schemeClr val="bg1"/>
                </a:solidFill>
                <a:latin typeface="文悦青龙体 (非商业使用) W5" pitchFamily="50" charset="-122"/>
                <a:ea typeface="文悦青龙体 (非商业使用) W5" pitchFamily="50" charset="-122"/>
              </a:rPr>
              <a:t>延禧攻略</a:t>
            </a:r>
          </a:p>
        </p:txBody>
      </p:sp>
      <p:cxnSp>
        <p:nvCxnSpPr>
          <p:cNvPr id="29" name="直接连接符 28"/>
          <p:cNvCxnSpPr/>
          <p:nvPr/>
        </p:nvCxnSpPr>
        <p:spPr>
          <a:xfrm>
            <a:off x="5956300" y="3801640"/>
            <a:ext cx="0" cy="230551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TextBox 69"/>
          <p:cNvSpPr txBox="1"/>
          <p:nvPr/>
        </p:nvSpPr>
        <p:spPr>
          <a:xfrm>
            <a:off x="5936553" y="3750839"/>
            <a:ext cx="938197" cy="2518487"/>
          </a:xfrm>
          <a:prstGeom prst="rect">
            <a:avLst/>
          </a:prstGeom>
          <a:noFill/>
        </p:spPr>
        <p:txBody>
          <a:bodyPr vert="eaVert" wrap="square" rtlCol="0">
            <a:spAutoFit/>
          </a:bodyPr>
          <a:lstStyle/>
          <a:p>
            <a:pPr>
              <a:lnSpc>
                <a:spcPct val="150000"/>
              </a:lnSpc>
            </a:pPr>
            <a:r>
              <a:rPr lang="zh-CN" altLang="en-US" sz="1100">
                <a:solidFill>
                  <a:schemeClr val="bg1"/>
                </a:solidFill>
                <a:latin typeface="Arial" panose="020B0604020202020204" pitchFamily="34" charset="0"/>
                <a:ea typeface="微软雅黑" pitchFamily="34" charset="-122"/>
                <a:sym typeface="Arial" panose="020B0604020202020204" pitchFamily="34" charset="0"/>
              </a:rPr>
              <a:t>LFPPT网</a:t>
            </a:r>
            <a:r>
              <a:rPr lang="zh-CN" altLang="zh-CN" sz="1100">
                <a:solidFill>
                  <a:schemeClr val="bg1"/>
                </a:solidFill>
                <a:latin typeface="Arial" panose="020B0604020202020204" pitchFamily="34" charset="0"/>
                <a:ea typeface="微软雅黑" pitchFamily="34" charset="-122"/>
                <a:sym typeface="Arial" panose="020B0604020202020204" pitchFamily="34" charset="0"/>
              </a:rPr>
              <a:t>是中国第一家精品</a:t>
            </a:r>
            <a:r>
              <a:rPr lang="en-US" altLang="zh-CN" sz="1100">
                <a:solidFill>
                  <a:schemeClr val="bg1"/>
                </a:solidFill>
                <a:latin typeface="Arial" panose="020B0604020202020204" pitchFamily="34" charset="0"/>
                <a:ea typeface="微软雅黑" pitchFamily="34" charset="-122"/>
                <a:sym typeface="Arial" panose="020B0604020202020204" pitchFamily="34" charset="0"/>
              </a:rPr>
              <a:t>PPT</a:t>
            </a:r>
            <a:r>
              <a:rPr lang="zh-CN" altLang="zh-CN" sz="1100">
                <a:solidFill>
                  <a:schemeClr val="bg1"/>
                </a:solidFill>
                <a:latin typeface="Arial" panose="020B0604020202020204" pitchFamily="34" charset="0"/>
                <a:ea typeface="微软雅黑" pitchFamily="34" charset="-122"/>
                <a:sym typeface="Arial" panose="020B0604020202020204" pitchFamily="34" charset="0"/>
              </a:rPr>
              <a:t>设计机构</a:t>
            </a:r>
            <a:endParaRPr lang="en-US" altLang="zh-CN" sz="1100">
              <a:solidFill>
                <a:schemeClr val="bg1"/>
              </a:solidFill>
              <a:latin typeface="Arial" panose="020B0604020202020204" pitchFamily="34" charset="0"/>
              <a:ea typeface="微软雅黑" pitchFamily="34" charset="-122"/>
              <a:sym typeface="Arial" panose="020B0604020202020204" pitchFamily="34" charset="0"/>
            </a:endParaRPr>
          </a:p>
          <a:p>
            <a:pPr>
              <a:lnSpc>
                <a:spcPct val="150000"/>
              </a:lnSpc>
            </a:pPr>
            <a:r>
              <a:rPr lang="zh-CN" altLang="zh-CN" sz="1100">
                <a:solidFill>
                  <a:schemeClr val="bg1"/>
                </a:solidFill>
                <a:latin typeface="Arial" panose="020B0604020202020204" pitchFamily="34" charset="0"/>
                <a:ea typeface="微软雅黑" pitchFamily="34" charset="-122"/>
                <a:sym typeface="Arial" panose="020B0604020202020204" pitchFamily="34" charset="0"/>
              </a:rPr>
              <a:t>拥有国内顶尖的</a:t>
            </a:r>
            <a:r>
              <a:rPr lang="en-US" altLang="zh-CN" sz="1100">
                <a:solidFill>
                  <a:schemeClr val="bg1"/>
                </a:solidFill>
                <a:latin typeface="Arial" panose="020B0604020202020204" pitchFamily="34" charset="0"/>
                <a:ea typeface="微软雅黑" pitchFamily="34" charset="-122"/>
                <a:sym typeface="Arial" panose="020B0604020202020204" pitchFamily="34" charset="0"/>
              </a:rPr>
              <a:t>PPT</a:t>
            </a:r>
            <a:r>
              <a:rPr lang="zh-CN" altLang="zh-CN" sz="1100">
                <a:solidFill>
                  <a:schemeClr val="bg1"/>
                </a:solidFill>
                <a:latin typeface="Arial" panose="020B0604020202020204" pitchFamily="34" charset="0"/>
                <a:ea typeface="微软雅黑" pitchFamily="34" charset="-122"/>
                <a:sym typeface="Arial" panose="020B0604020202020204" pitchFamily="34" charset="0"/>
              </a:rPr>
              <a:t>制作技术</a:t>
            </a:r>
            <a:endParaRPr lang="zh-CN" altLang="en-US" sz="11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5" name="图片 4"/>
          <p:cNvPicPr>
            <a:picLocks noChangeAspect="1"/>
          </p:cNvPicPr>
          <p:nvPr/>
        </p:nvPicPr>
        <p:blipFill>
          <a:blip r:embed="rId4"/>
          <a:srcRect/>
          <a:stretch>
            <a:fillRect/>
          </a:stretch>
        </p:blipFill>
        <p:spPr>
          <a:xfrm>
            <a:off x="3023426" y="-468925"/>
            <a:ext cx="7910446" cy="6681036"/>
          </a:xfrm>
          <a:prstGeom prst="rect">
            <a:avLst/>
          </a:prstGeom>
        </p:spPr>
      </p:pic>
    </p:spTree>
    <p:extLst>
      <p:ext uri="{BB962C8B-B14F-4D97-AF65-F5344CB8AC3E}">
        <p14:creationId xmlns:p14="http://schemas.microsoft.com/office/powerpoint/2010/main" val="4225466711"/>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rLst="">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rLst="">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par>
                                <p:cTn id="15" presetID="22" presetClass="entr" presetSubtype="1"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up)" prLst="">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1177529" y="-1501254"/>
            <a:ext cx="9756343" cy="9756343"/>
          </a:xfrm>
          <a:prstGeom prst="ellipse">
            <a:avLst/>
          </a:prstGeom>
          <a:solidFill>
            <a:schemeClr val="bg1">
              <a:alpha val="85000"/>
            </a:schemeClr>
          </a:solidFill>
          <a:ln>
            <a:solidFill>
              <a:srgbClr val="324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srcRect/>
          <a:stretch>
            <a:fillRect/>
          </a:stretch>
        </p:blipFill>
        <p:spPr>
          <a:xfrm>
            <a:off x="723331" y="0"/>
            <a:ext cx="8900965" cy="5625718"/>
          </a:xfrm>
          <a:prstGeom prst="rect">
            <a:avLst/>
          </a:prstGeom>
        </p:spPr>
      </p:pic>
      <p:sp>
        <p:nvSpPr>
          <p:cNvPr id="5" name="TextBox 69"/>
          <p:cNvSpPr txBox="1"/>
          <p:nvPr/>
        </p:nvSpPr>
        <p:spPr>
          <a:xfrm>
            <a:off x="2425880" y="3957107"/>
            <a:ext cx="6338737" cy="2105223"/>
          </a:xfrm>
          <a:prstGeom prst="rect">
            <a:avLst/>
          </a:prstGeom>
          <a:noFill/>
        </p:spPr>
        <p:txBody>
          <a:bodyPr vert="horz" wrap="square" rtlCol="0">
            <a:spAutoFit/>
          </a:bodyPr>
          <a:lstStyle/>
          <a:p>
            <a:pPr>
              <a:lnSpc>
                <a:spcPct val="200000"/>
              </a:lnSpc>
            </a:pPr>
            <a:r>
              <a:rPr lang="zh-CN" altLang="en-US" sz="1100">
                <a:solidFill>
                  <a:srgbClr val="463737"/>
                </a:solidFill>
                <a:latin typeface="Arial" panose="020B0604020202020204" pitchFamily="34" charset="0"/>
                <a:ea typeface="微软雅黑" pitchFamily="34" charset="-122"/>
                <a:sym typeface="Arial" panose="020B0604020202020204" pitchFamily="34" charset="0"/>
              </a:rPr>
              <a:t>LFPPT网</a:t>
            </a:r>
            <a:r>
              <a:rPr lang="zh-CN" altLang="zh-CN" sz="1100">
                <a:solidFill>
                  <a:srgbClr val="463737"/>
                </a:solidFill>
                <a:latin typeface="Arial" panose="020B0604020202020204" pitchFamily="34" charset="0"/>
                <a:ea typeface="微软雅黑" pitchFamily="34" charset="-122"/>
                <a:sym typeface="Arial" panose="020B0604020202020204" pitchFamily="34" charset="0"/>
              </a:rPr>
              <a:t>是中国第一家精品</a:t>
            </a:r>
            <a:r>
              <a:rPr lang="en-US" altLang="zh-CN" sz="1100">
                <a:solidFill>
                  <a:srgbClr val="463737"/>
                </a:solidFill>
                <a:latin typeface="Arial" panose="020B0604020202020204" pitchFamily="34" charset="0"/>
                <a:ea typeface="微软雅黑" pitchFamily="34" charset="-122"/>
                <a:sym typeface="Arial" panose="020B0604020202020204" pitchFamily="34" charset="0"/>
              </a:rPr>
              <a:t>PPT</a:t>
            </a:r>
            <a:r>
              <a:rPr lang="zh-CN" altLang="zh-CN" sz="1100">
                <a:solidFill>
                  <a:srgbClr val="463737"/>
                </a:solidFill>
                <a:latin typeface="Arial" panose="020B0604020202020204" pitchFamily="34" charset="0"/>
                <a:ea typeface="微软雅黑" pitchFamily="34" charset="-122"/>
                <a:sym typeface="Arial" panose="020B0604020202020204" pitchFamily="34" charset="0"/>
              </a:rPr>
              <a:t>设计机构</a:t>
            </a:r>
            <a:endParaRPr lang="en-US" altLang="zh-CN" sz="1100">
              <a:solidFill>
                <a:srgbClr val="463737"/>
              </a:solidFill>
              <a:latin typeface="Arial" panose="020B0604020202020204" pitchFamily="34" charset="0"/>
              <a:ea typeface="微软雅黑" pitchFamily="34" charset="-122"/>
              <a:sym typeface="Arial" panose="020B0604020202020204" pitchFamily="34" charset="0"/>
            </a:endParaRPr>
          </a:p>
          <a:p>
            <a:pPr>
              <a:lnSpc>
                <a:spcPct val="200000"/>
              </a:lnSpc>
            </a:pPr>
            <a:r>
              <a:rPr lang="zh-CN" altLang="zh-CN" sz="1100">
                <a:solidFill>
                  <a:srgbClr val="463737"/>
                </a:solidFill>
                <a:latin typeface="Arial" panose="020B0604020202020204" pitchFamily="34" charset="0"/>
                <a:ea typeface="微软雅黑" pitchFamily="34" charset="-122"/>
                <a:sym typeface="Arial" panose="020B0604020202020204" pitchFamily="34" charset="0"/>
              </a:rPr>
              <a:t>拥有国内顶尖的</a:t>
            </a:r>
            <a:r>
              <a:rPr lang="en-US" altLang="zh-CN" sz="1100">
                <a:solidFill>
                  <a:srgbClr val="463737"/>
                </a:solidFill>
                <a:latin typeface="Arial" panose="020B0604020202020204" pitchFamily="34" charset="0"/>
                <a:ea typeface="微软雅黑" pitchFamily="34" charset="-122"/>
                <a:sym typeface="Arial" panose="020B0604020202020204" pitchFamily="34" charset="0"/>
              </a:rPr>
              <a:t>PPT</a:t>
            </a:r>
            <a:r>
              <a:rPr lang="zh-CN" altLang="zh-CN" sz="1100">
                <a:solidFill>
                  <a:srgbClr val="463737"/>
                </a:solidFill>
                <a:latin typeface="Arial" panose="020B0604020202020204" pitchFamily="34" charset="0"/>
                <a:ea typeface="微软雅黑" pitchFamily="34" charset="-122"/>
                <a:sym typeface="Arial" panose="020B0604020202020204" pitchFamily="34" charset="0"/>
              </a:rPr>
              <a:t>制作技术、顶级的</a:t>
            </a:r>
            <a:r>
              <a:rPr lang="en-US" altLang="zh-CN" sz="1100">
                <a:solidFill>
                  <a:srgbClr val="463737"/>
                </a:solidFill>
                <a:latin typeface="Arial" panose="020B0604020202020204" pitchFamily="34" charset="0"/>
                <a:ea typeface="微软雅黑" pitchFamily="34" charset="-122"/>
                <a:sym typeface="Arial" panose="020B0604020202020204" pitchFamily="34" charset="0"/>
              </a:rPr>
              <a:t>PPT</a:t>
            </a:r>
            <a:r>
              <a:rPr lang="zh-CN" altLang="zh-CN" sz="1100">
                <a:solidFill>
                  <a:srgbClr val="463737"/>
                </a:solidFill>
                <a:latin typeface="Arial" panose="020B0604020202020204" pitchFamily="34" charset="0"/>
                <a:ea typeface="微软雅黑" pitchFamily="34" charset="-122"/>
                <a:sym typeface="Arial" panose="020B0604020202020204" pitchFamily="34" charset="0"/>
              </a:rPr>
              <a:t>设计团队， 坚持精益求精、拒绝平庸的做事精神</a:t>
            </a:r>
            <a:endParaRPr lang="en-US" altLang="zh-CN" sz="1100">
              <a:solidFill>
                <a:srgbClr val="463737"/>
              </a:solidFill>
              <a:latin typeface="Arial" panose="020B0604020202020204" pitchFamily="34" charset="0"/>
              <a:ea typeface="微软雅黑" pitchFamily="34" charset="-122"/>
              <a:sym typeface="Arial" panose="020B0604020202020204" pitchFamily="34" charset="0"/>
            </a:endParaRPr>
          </a:p>
          <a:p>
            <a:pPr>
              <a:lnSpc>
                <a:spcPct val="200000"/>
              </a:lnSpc>
            </a:pPr>
            <a:r>
              <a:rPr lang="zh-CN" altLang="en-US" sz="1100">
                <a:solidFill>
                  <a:srgbClr val="463737"/>
                </a:solidFill>
                <a:latin typeface="Arial" panose="020B0604020202020204" pitchFamily="34" charset="0"/>
                <a:ea typeface="微软雅黑" pitchFamily="34" charset="-122"/>
                <a:sym typeface="Arial" panose="020B0604020202020204" pitchFamily="34" charset="0"/>
              </a:rPr>
              <a:t>LFPPT网LFPPT网</a:t>
            </a:r>
          </a:p>
          <a:p>
            <a:pPr>
              <a:lnSpc>
                <a:spcPct val="200000"/>
              </a:lnSpc>
            </a:pPr>
            <a:r>
              <a:rPr lang="zh-CN" altLang="en-US" sz="1100">
                <a:solidFill>
                  <a:srgbClr val="463737"/>
                </a:solidFill>
                <a:latin typeface="Arial" panose="020B0604020202020204" pitchFamily="34" charset="0"/>
                <a:ea typeface="微软雅黑" pitchFamily="34" charset="-122"/>
                <a:sym typeface="Arial" panose="020B0604020202020204" pitchFamily="34" charset="0"/>
              </a:rPr>
              <a:t>LFPPT网</a:t>
            </a:r>
            <a:r>
              <a:rPr lang="zh-CN" altLang="zh-CN" sz="1100">
                <a:solidFill>
                  <a:srgbClr val="463737"/>
                </a:solidFill>
                <a:latin typeface="Arial" panose="020B0604020202020204" pitchFamily="34" charset="0"/>
                <a:ea typeface="微软雅黑" pitchFamily="34" charset="-122"/>
                <a:sym typeface="Arial" panose="020B0604020202020204" pitchFamily="34" charset="0"/>
              </a:rPr>
              <a:t>是中国第一家精品</a:t>
            </a:r>
            <a:r>
              <a:rPr lang="en-US" altLang="zh-CN" sz="1100">
                <a:solidFill>
                  <a:srgbClr val="463737"/>
                </a:solidFill>
                <a:latin typeface="Arial" panose="020B0604020202020204" pitchFamily="34" charset="0"/>
                <a:ea typeface="微软雅黑" pitchFamily="34" charset="-122"/>
                <a:sym typeface="Arial" panose="020B0604020202020204" pitchFamily="34" charset="0"/>
              </a:rPr>
              <a:t>PPT</a:t>
            </a:r>
            <a:r>
              <a:rPr lang="zh-CN" altLang="zh-CN" sz="1100">
                <a:solidFill>
                  <a:srgbClr val="463737"/>
                </a:solidFill>
                <a:latin typeface="Arial" panose="020B0604020202020204" pitchFamily="34" charset="0"/>
                <a:ea typeface="微软雅黑" pitchFamily="34" charset="-122"/>
                <a:sym typeface="Arial" panose="020B0604020202020204" pitchFamily="34" charset="0"/>
              </a:rPr>
              <a:t>设计机构</a:t>
            </a:r>
            <a:endParaRPr lang="en-US" altLang="zh-CN" sz="1100">
              <a:solidFill>
                <a:srgbClr val="463737"/>
              </a:solidFill>
              <a:latin typeface="Arial" panose="020B0604020202020204" pitchFamily="34" charset="0"/>
              <a:ea typeface="微软雅黑" pitchFamily="34" charset="-122"/>
              <a:sym typeface="Arial" panose="020B0604020202020204" pitchFamily="34" charset="0"/>
            </a:endParaRPr>
          </a:p>
          <a:p>
            <a:pPr>
              <a:lnSpc>
                <a:spcPct val="200000"/>
              </a:lnSpc>
            </a:pPr>
            <a:r>
              <a:rPr lang="zh-CN" altLang="zh-CN" sz="1100">
                <a:solidFill>
                  <a:srgbClr val="463737"/>
                </a:solidFill>
                <a:latin typeface="Arial" panose="020B0604020202020204" pitchFamily="34" charset="0"/>
                <a:ea typeface="微软雅黑" pitchFamily="34" charset="-122"/>
                <a:sym typeface="Arial" panose="020B0604020202020204" pitchFamily="34" charset="0"/>
              </a:rPr>
              <a:t>拥有国内顶尖的</a:t>
            </a:r>
            <a:r>
              <a:rPr lang="en-US" altLang="zh-CN" sz="1100">
                <a:solidFill>
                  <a:srgbClr val="463737"/>
                </a:solidFill>
                <a:latin typeface="Arial" panose="020B0604020202020204" pitchFamily="34" charset="0"/>
                <a:ea typeface="微软雅黑" pitchFamily="34" charset="-122"/>
                <a:sym typeface="Arial" panose="020B0604020202020204" pitchFamily="34" charset="0"/>
              </a:rPr>
              <a:t>PPT</a:t>
            </a:r>
            <a:r>
              <a:rPr lang="zh-CN" altLang="zh-CN" sz="1100">
                <a:solidFill>
                  <a:srgbClr val="463737"/>
                </a:solidFill>
                <a:latin typeface="Arial" panose="020B0604020202020204" pitchFamily="34" charset="0"/>
                <a:ea typeface="微软雅黑" pitchFamily="34" charset="-122"/>
                <a:sym typeface="Arial" panose="020B0604020202020204" pitchFamily="34" charset="0"/>
              </a:rPr>
              <a:t>制作技术、顶级的</a:t>
            </a:r>
            <a:r>
              <a:rPr lang="en-US" altLang="zh-CN" sz="1100">
                <a:solidFill>
                  <a:srgbClr val="463737"/>
                </a:solidFill>
                <a:latin typeface="Arial" panose="020B0604020202020204" pitchFamily="34" charset="0"/>
                <a:ea typeface="微软雅黑" pitchFamily="34" charset="-122"/>
                <a:sym typeface="Arial" panose="020B0604020202020204" pitchFamily="34" charset="0"/>
              </a:rPr>
              <a:t>PPT</a:t>
            </a:r>
            <a:r>
              <a:rPr lang="zh-CN" altLang="zh-CN" sz="1100">
                <a:solidFill>
                  <a:srgbClr val="463737"/>
                </a:solidFill>
                <a:latin typeface="Arial" panose="020B0604020202020204" pitchFamily="34" charset="0"/>
                <a:ea typeface="微软雅黑" pitchFamily="34" charset="-122"/>
                <a:sym typeface="Arial" panose="020B0604020202020204" pitchFamily="34" charset="0"/>
              </a:rPr>
              <a:t>设计团队， 坚持精益求精、拒绝平庸的做事精神</a:t>
            </a:r>
            <a:endParaRPr lang="en-US" altLang="zh-CN" sz="1100">
              <a:solidFill>
                <a:srgbClr val="463737"/>
              </a:solidFill>
              <a:latin typeface="Arial" panose="020B0604020202020204" pitchFamily="34" charset="0"/>
              <a:ea typeface="微软雅黑" pitchFamily="34" charset="-122"/>
              <a:sym typeface="Arial" panose="020B0604020202020204" pitchFamily="34" charset="0"/>
            </a:endParaRPr>
          </a:p>
          <a:p>
            <a:pPr>
              <a:lnSpc>
                <a:spcPct val="200000"/>
              </a:lnSpc>
            </a:pPr>
            <a:endParaRPr lang="zh-CN" altLang="en-US" sz="1100">
              <a:solidFill>
                <a:srgbClr val="463737"/>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nvSpPr>
        <p:spPr>
          <a:xfrm>
            <a:off x="2425880" y="3376917"/>
            <a:ext cx="2547173" cy="646331"/>
          </a:xfrm>
          <a:prstGeom prst="rect">
            <a:avLst/>
          </a:prstGeom>
          <a:noFill/>
        </p:spPr>
        <p:txBody>
          <a:bodyPr vert="horz" wrap="square" rtlCol="0">
            <a:spAutoFit/>
          </a:bodyPr>
          <a:lstStyle/>
          <a:p>
            <a:r>
              <a:rPr lang="zh-CN" altLang="en-US" sz="3600">
                <a:solidFill>
                  <a:srgbClr val="002F73"/>
                </a:solidFill>
                <a:latin typeface="文悦青龙体 (非商业使用) W5" pitchFamily="50" charset="-122"/>
                <a:ea typeface="文悦青龙体 (非商业使用) W5" pitchFamily="50" charset="-122"/>
              </a:rPr>
              <a:t>延禧攻略</a:t>
            </a:r>
          </a:p>
        </p:txBody>
      </p:sp>
      <p:cxnSp>
        <p:nvCxnSpPr>
          <p:cNvPr id="7" name="直接连接符 6"/>
          <p:cNvCxnSpPr/>
          <p:nvPr/>
        </p:nvCxnSpPr>
        <p:spPr>
          <a:xfrm>
            <a:off x="2513782" y="3983734"/>
            <a:ext cx="3348000" cy="0"/>
          </a:xfrm>
          <a:prstGeom prst="line">
            <a:avLst/>
          </a:prstGeom>
          <a:no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72354877"/>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1" nodeType="with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animEffect transition="in" filter="wipe(left)" prLst="">
                                      <p:cBhvr>
                                        <p:cTn id="11" dur="1100"/>
                                        <p:tgtEl>
                                          <p:spTgt spid="7"/>
                                        </p:tgtEl>
                                      </p:cBhvr>
                                    </p:animEffect>
                                  </p:childTnLst>
                                </p:cTn>
                              </p:par>
                              <p:par>
                                <p:cTn id="12" presetID="22" presetClass="entr" presetSubtype="8"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wipe(left)" prLst="">
                                      <p:cBhvr>
                                        <p:cTn id="14" dur="11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4"/>
          <a:srcRect/>
          <a:stretch>
            <a:fillRect/>
          </a:stretch>
        </p:blipFill>
        <p:spPr>
          <a:xfrm>
            <a:off x="1138989" y="-1447955"/>
            <a:ext cx="10010274" cy="9872009"/>
          </a:xfrm>
          <a:prstGeom prst="ellipse">
            <a:avLst/>
          </a:prstGeom>
        </p:spPr>
      </p:pic>
      <p:sp>
        <p:nvSpPr>
          <p:cNvPr id="6" name="椭圆 5"/>
          <p:cNvSpPr/>
          <p:nvPr/>
        </p:nvSpPr>
        <p:spPr>
          <a:xfrm>
            <a:off x="1138989" y="-1447955"/>
            <a:ext cx="10010273" cy="9863409"/>
          </a:xfrm>
          <a:prstGeom prst="ellipse">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5"/>
          <a:srcRect/>
          <a:stretch>
            <a:fillRect/>
          </a:stretch>
        </p:blipFill>
        <p:spPr>
          <a:xfrm>
            <a:off x="4334104" y="1"/>
            <a:ext cx="3523793" cy="6858296"/>
          </a:xfrm>
          <a:prstGeom prst="rect">
            <a:avLst/>
          </a:prstGeom>
          <a:effectLst>
            <a:outerShdw blurRad="165100" dist="38100" dir="5400000" algn="t" rotWithShape="0">
              <a:prstClr val="black">
                <a:alpha val="40000"/>
              </a:prstClr>
            </a:outerShdw>
          </a:effectLst>
        </p:spPr>
      </p:pic>
      <p:pic>
        <p:nvPicPr>
          <p:cNvPr id="17" name="图片 16"/>
          <p:cNvPicPr>
            <a:picLocks noChangeAspect="1"/>
          </p:cNvPicPr>
          <p:nvPr/>
        </p:nvPicPr>
        <p:blipFill>
          <a:blip r:embed="rId6"/>
          <a:srcRect/>
          <a:stretch>
            <a:fillRect/>
          </a:stretch>
        </p:blipFill>
        <p:spPr>
          <a:xfrm>
            <a:off x="4323507" y="2990192"/>
            <a:ext cx="2031325" cy="3884135"/>
          </a:xfrm>
          <a:custGeom>
            <a:avLst/>
            <a:gdLst>
              <a:gd name="connsiteX0" fmla="*/ 0 w 2031325"/>
              <a:gd name="connsiteY0" fmla="*/ 0 h 3884135"/>
              <a:gd name="connsiteX1" fmla="*/ 1062259 w 2031325"/>
              <a:gd name="connsiteY1" fmla="*/ 0 h 3884135"/>
              <a:gd name="connsiteX2" fmla="*/ 1062259 w 2031325"/>
              <a:gd name="connsiteY2" fmla="*/ 1444198 h 3884135"/>
              <a:gd name="connsiteX3" fmla="*/ 2031325 w 2031325"/>
              <a:gd name="connsiteY3" fmla="*/ 1444198 h 3884135"/>
              <a:gd name="connsiteX4" fmla="*/ 2031325 w 2031325"/>
              <a:gd name="connsiteY4" fmla="*/ 2787291 h 3884135"/>
              <a:gd name="connsiteX5" fmla="*/ 1419567 w 2031325"/>
              <a:gd name="connsiteY5" fmla="*/ 2787291 h 3884135"/>
              <a:gd name="connsiteX6" fmla="*/ 1419567 w 2031325"/>
              <a:gd name="connsiteY6" fmla="*/ 3460583 h 3884135"/>
              <a:gd name="connsiteX7" fmla="*/ 2031325 w 2031325"/>
              <a:gd name="connsiteY7" fmla="*/ 3460583 h 3884135"/>
              <a:gd name="connsiteX8" fmla="*/ 2031325 w 2031325"/>
              <a:gd name="connsiteY8" fmla="*/ 3884135 h 3884135"/>
              <a:gd name="connsiteX9" fmla="*/ 0 w 2031325"/>
              <a:gd name="connsiteY9" fmla="*/ 3884135 h 388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1325" h="3884135">
                <a:moveTo>
                  <a:pt x="0" y="0"/>
                </a:moveTo>
                <a:lnTo>
                  <a:pt x="1062259" y="0"/>
                </a:lnTo>
                <a:lnTo>
                  <a:pt x="1062259" y="1444198"/>
                </a:lnTo>
                <a:lnTo>
                  <a:pt x="2031325" y="1444198"/>
                </a:lnTo>
                <a:lnTo>
                  <a:pt x="2031325" y="2787291"/>
                </a:lnTo>
                <a:lnTo>
                  <a:pt x="1419567" y="2787291"/>
                </a:lnTo>
                <a:lnTo>
                  <a:pt x="1419567" y="3460583"/>
                </a:lnTo>
                <a:lnTo>
                  <a:pt x="2031325" y="3460583"/>
                </a:lnTo>
                <a:lnTo>
                  <a:pt x="2031325" y="3884135"/>
                </a:lnTo>
                <a:lnTo>
                  <a:pt x="0" y="3884135"/>
                </a:lnTo>
                <a:close/>
              </a:path>
            </a:pathLst>
          </a:custGeom>
        </p:spPr>
      </p:pic>
      <p:sp>
        <p:nvSpPr>
          <p:cNvPr id="23" name="TextBox 69"/>
          <p:cNvSpPr txBox="1"/>
          <p:nvPr/>
        </p:nvSpPr>
        <p:spPr>
          <a:xfrm>
            <a:off x="8164872" y="1545994"/>
            <a:ext cx="2379817" cy="2891284"/>
          </a:xfrm>
          <a:prstGeom prst="rect">
            <a:avLst/>
          </a:prstGeom>
          <a:noFill/>
        </p:spPr>
        <p:txBody>
          <a:bodyPr vert="eaVert" wrap="square" rtlCol="0">
            <a:spAutoFit/>
          </a:bodyPr>
          <a:lstStyle/>
          <a:p>
            <a:pPr>
              <a:lnSpc>
                <a:spcPct val="200000"/>
              </a:lnSpc>
            </a:pPr>
            <a:r>
              <a:rPr lang="zh-CN" altLang="en-US" sz="1200">
                <a:solidFill>
                  <a:srgbClr val="463737"/>
                </a:solidFill>
                <a:latin typeface="Arial" panose="020B0604020202020204" pitchFamily="34" charset="0"/>
                <a:ea typeface="微软雅黑" pitchFamily="34" charset="-122"/>
                <a:sym typeface="Arial" panose="020B0604020202020204" pitchFamily="34" charset="0"/>
              </a:rPr>
              <a:t>LFPPT网</a:t>
            </a:r>
            <a:r>
              <a:rPr lang="zh-CN" altLang="zh-CN" sz="1200">
                <a:solidFill>
                  <a:srgbClr val="463737"/>
                </a:solidFill>
                <a:latin typeface="Arial" panose="020B0604020202020204" pitchFamily="34" charset="0"/>
                <a:ea typeface="微软雅黑" pitchFamily="34" charset="-122"/>
                <a:sym typeface="Arial" panose="020B0604020202020204" pitchFamily="34" charset="0"/>
              </a:rPr>
              <a:t>是中国第一家精品</a:t>
            </a:r>
            <a:r>
              <a:rPr lang="en-US" altLang="zh-CN" sz="1200">
                <a:solidFill>
                  <a:srgbClr val="463737"/>
                </a:solidFill>
                <a:latin typeface="Arial" panose="020B0604020202020204" pitchFamily="34" charset="0"/>
                <a:ea typeface="微软雅黑" pitchFamily="34" charset="-122"/>
                <a:sym typeface="Arial" panose="020B0604020202020204" pitchFamily="34" charset="0"/>
              </a:rPr>
              <a:t>PPT</a:t>
            </a:r>
            <a:r>
              <a:rPr lang="zh-CN" altLang="zh-CN" sz="1200">
                <a:solidFill>
                  <a:srgbClr val="463737"/>
                </a:solidFill>
                <a:latin typeface="Arial" panose="020B0604020202020204" pitchFamily="34" charset="0"/>
                <a:ea typeface="微软雅黑" pitchFamily="34" charset="-122"/>
                <a:sym typeface="Arial" panose="020B0604020202020204" pitchFamily="34" charset="0"/>
              </a:rPr>
              <a:t>设计机构。拥有国内顶尖的</a:t>
            </a:r>
            <a:r>
              <a:rPr lang="en-US" altLang="zh-CN" sz="1200">
                <a:solidFill>
                  <a:srgbClr val="463737"/>
                </a:solidFill>
                <a:latin typeface="Arial" panose="020B0604020202020204" pitchFamily="34" charset="0"/>
                <a:ea typeface="微软雅黑" pitchFamily="34" charset="-122"/>
                <a:sym typeface="Arial" panose="020B0604020202020204" pitchFamily="34" charset="0"/>
              </a:rPr>
              <a:t>PPT</a:t>
            </a:r>
            <a:r>
              <a:rPr lang="zh-CN" altLang="zh-CN" sz="1200">
                <a:solidFill>
                  <a:srgbClr val="463737"/>
                </a:solidFill>
                <a:latin typeface="Arial" panose="020B0604020202020204" pitchFamily="34" charset="0"/>
                <a:ea typeface="微软雅黑" pitchFamily="34" charset="-122"/>
                <a:sym typeface="Arial" panose="020B0604020202020204" pitchFamily="34" charset="0"/>
              </a:rPr>
              <a:t>制作技术、顶级的</a:t>
            </a:r>
            <a:r>
              <a:rPr lang="en-US" altLang="zh-CN" sz="1200">
                <a:solidFill>
                  <a:srgbClr val="463737"/>
                </a:solidFill>
                <a:latin typeface="Arial" panose="020B0604020202020204" pitchFamily="34" charset="0"/>
                <a:ea typeface="微软雅黑" pitchFamily="34" charset="-122"/>
                <a:sym typeface="Arial" panose="020B0604020202020204" pitchFamily="34" charset="0"/>
              </a:rPr>
              <a:t>PPT</a:t>
            </a:r>
            <a:r>
              <a:rPr lang="zh-CN" altLang="zh-CN" sz="1200">
                <a:solidFill>
                  <a:srgbClr val="463737"/>
                </a:solidFill>
                <a:latin typeface="Arial" panose="020B0604020202020204" pitchFamily="34" charset="0"/>
                <a:ea typeface="微软雅黑" pitchFamily="34" charset="-122"/>
                <a:sym typeface="Arial" panose="020B0604020202020204" pitchFamily="34" charset="0"/>
              </a:rPr>
              <a:t>设计团队， 坚持精益求精、拒绝平庸的做事精神</a:t>
            </a:r>
            <a:endParaRPr lang="en-US" altLang="zh-CN" sz="1200">
              <a:solidFill>
                <a:srgbClr val="463737"/>
              </a:solidFill>
              <a:latin typeface="Arial" panose="020B0604020202020204" pitchFamily="34" charset="0"/>
              <a:ea typeface="微软雅黑" pitchFamily="34" charset="-122"/>
              <a:sym typeface="Arial" panose="020B0604020202020204" pitchFamily="34" charset="0"/>
            </a:endParaRPr>
          </a:p>
          <a:p>
            <a:pPr>
              <a:lnSpc>
                <a:spcPct val="200000"/>
              </a:lnSpc>
            </a:pPr>
            <a:r>
              <a:rPr lang="zh-CN" altLang="en-US" sz="1200">
                <a:solidFill>
                  <a:srgbClr val="463737"/>
                </a:solidFill>
                <a:latin typeface="Arial" panose="020B0604020202020204" pitchFamily="34" charset="0"/>
                <a:ea typeface="微软雅黑" pitchFamily="34" charset="-122"/>
                <a:sym typeface="Arial" panose="020B0604020202020204" pitchFamily="34" charset="0"/>
              </a:rPr>
              <a:t>LFPPT网LFPPT网</a:t>
            </a:r>
          </a:p>
          <a:p>
            <a:pPr>
              <a:lnSpc>
                <a:spcPct val="200000"/>
              </a:lnSpc>
            </a:pPr>
            <a:endParaRPr lang="zh-CN" altLang="en-US" sz="1200">
              <a:solidFill>
                <a:srgbClr val="463737"/>
              </a:solidFill>
              <a:latin typeface="Arial" panose="020B0604020202020204" pitchFamily="34" charset="0"/>
              <a:ea typeface="微软雅黑" pitchFamily="34" charset="-122"/>
              <a:sym typeface="Arial" panose="020B0604020202020204" pitchFamily="34" charset="0"/>
            </a:endParaRPr>
          </a:p>
        </p:txBody>
      </p:sp>
      <p:sp>
        <p:nvSpPr>
          <p:cNvPr id="24" name="TextBox 69"/>
          <p:cNvSpPr txBox="1"/>
          <p:nvPr/>
        </p:nvSpPr>
        <p:spPr>
          <a:xfrm>
            <a:off x="1038329" y="2889087"/>
            <a:ext cx="2013692" cy="2891285"/>
          </a:xfrm>
          <a:prstGeom prst="rect">
            <a:avLst/>
          </a:prstGeom>
          <a:noFill/>
        </p:spPr>
        <p:txBody>
          <a:bodyPr vert="eaVert" wrap="square" rtlCol="0">
            <a:spAutoFit/>
          </a:bodyPr>
          <a:lstStyle/>
          <a:p>
            <a:pPr>
              <a:lnSpc>
                <a:spcPct val="200000"/>
              </a:lnSpc>
            </a:pPr>
            <a:r>
              <a:rPr lang="zh-CN" altLang="en-US" sz="1200">
                <a:solidFill>
                  <a:srgbClr val="463737"/>
                </a:solidFill>
                <a:latin typeface="Arial" panose="020B0604020202020204" pitchFamily="34" charset="0"/>
                <a:ea typeface="微软雅黑" pitchFamily="34" charset="-122"/>
                <a:sym typeface="Arial" panose="020B0604020202020204" pitchFamily="34" charset="0"/>
              </a:rPr>
              <a:t>LFPPT网</a:t>
            </a:r>
            <a:r>
              <a:rPr lang="zh-CN" altLang="zh-CN" sz="1200">
                <a:solidFill>
                  <a:srgbClr val="463737"/>
                </a:solidFill>
                <a:latin typeface="Arial" panose="020B0604020202020204" pitchFamily="34" charset="0"/>
                <a:ea typeface="微软雅黑" pitchFamily="34" charset="-122"/>
                <a:sym typeface="Arial" panose="020B0604020202020204" pitchFamily="34" charset="0"/>
              </a:rPr>
              <a:t>是中国第一家精品</a:t>
            </a:r>
            <a:r>
              <a:rPr lang="en-US" altLang="zh-CN" sz="1200">
                <a:solidFill>
                  <a:srgbClr val="463737"/>
                </a:solidFill>
                <a:latin typeface="Arial" panose="020B0604020202020204" pitchFamily="34" charset="0"/>
                <a:ea typeface="微软雅黑" pitchFamily="34" charset="-122"/>
                <a:sym typeface="Arial" panose="020B0604020202020204" pitchFamily="34" charset="0"/>
              </a:rPr>
              <a:t>PPT</a:t>
            </a:r>
            <a:r>
              <a:rPr lang="zh-CN" altLang="zh-CN" sz="1200">
                <a:solidFill>
                  <a:srgbClr val="463737"/>
                </a:solidFill>
                <a:latin typeface="Arial" panose="020B0604020202020204" pitchFamily="34" charset="0"/>
                <a:ea typeface="微软雅黑" pitchFamily="34" charset="-122"/>
                <a:sym typeface="Arial" panose="020B0604020202020204" pitchFamily="34" charset="0"/>
              </a:rPr>
              <a:t>设计机构。</a:t>
            </a:r>
            <a:endParaRPr lang="en-US" altLang="zh-CN" sz="1200">
              <a:solidFill>
                <a:srgbClr val="463737"/>
              </a:solidFill>
              <a:latin typeface="Arial" panose="020B0604020202020204" pitchFamily="34" charset="0"/>
              <a:ea typeface="微软雅黑" pitchFamily="34" charset="-122"/>
              <a:sym typeface="Arial" panose="020B0604020202020204" pitchFamily="34" charset="0"/>
            </a:endParaRPr>
          </a:p>
          <a:p>
            <a:pPr>
              <a:lnSpc>
                <a:spcPct val="200000"/>
              </a:lnSpc>
            </a:pPr>
            <a:r>
              <a:rPr lang="zh-CN" altLang="zh-CN" sz="1200">
                <a:solidFill>
                  <a:srgbClr val="463737"/>
                </a:solidFill>
                <a:latin typeface="Arial" panose="020B0604020202020204" pitchFamily="34" charset="0"/>
                <a:ea typeface="微软雅黑" pitchFamily="34" charset="-122"/>
                <a:sym typeface="Arial" panose="020B0604020202020204" pitchFamily="34" charset="0"/>
              </a:rPr>
              <a:t>拥有国内顶尖的</a:t>
            </a:r>
            <a:r>
              <a:rPr lang="en-US" altLang="zh-CN" sz="1200">
                <a:solidFill>
                  <a:srgbClr val="463737"/>
                </a:solidFill>
                <a:latin typeface="Arial" panose="020B0604020202020204" pitchFamily="34" charset="0"/>
                <a:ea typeface="微软雅黑" pitchFamily="34" charset="-122"/>
                <a:sym typeface="Arial" panose="020B0604020202020204" pitchFamily="34" charset="0"/>
              </a:rPr>
              <a:t>PPT</a:t>
            </a:r>
            <a:r>
              <a:rPr lang="zh-CN" altLang="zh-CN" sz="1200">
                <a:solidFill>
                  <a:srgbClr val="463737"/>
                </a:solidFill>
                <a:latin typeface="Arial" panose="020B0604020202020204" pitchFamily="34" charset="0"/>
                <a:ea typeface="微软雅黑" pitchFamily="34" charset="-122"/>
                <a:sym typeface="Arial" panose="020B0604020202020204" pitchFamily="34" charset="0"/>
              </a:rPr>
              <a:t>制作技术、顶级的</a:t>
            </a:r>
            <a:r>
              <a:rPr lang="en-US" altLang="zh-CN" sz="1200">
                <a:solidFill>
                  <a:srgbClr val="463737"/>
                </a:solidFill>
                <a:latin typeface="Arial" panose="020B0604020202020204" pitchFamily="34" charset="0"/>
                <a:ea typeface="微软雅黑" pitchFamily="34" charset="-122"/>
                <a:sym typeface="Arial" panose="020B0604020202020204" pitchFamily="34" charset="0"/>
              </a:rPr>
              <a:t>PPT</a:t>
            </a:r>
            <a:r>
              <a:rPr lang="zh-CN" altLang="zh-CN" sz="1200">
                <a:solidFill>
                  <a:srgbClr val="463737"/>
                </a:solidFill>
                <a:latin typeface="Arial" panose="020B0604020202020204" pitchFamily="34" charset="0"/>
                <a:ea typeface="微软雅黑" pitchFamily="34" charset="-122"/>
                <a:sym typeface="Arial" panose="020B0604020202020204" pitchFamily="34" charset="0"/>
              </a:rPr>
              <a:t>设计团队， 坚持精益求精、拒绝平庸的做事精神</a:t>
            </a:r>
            <a:r>
              <a:rPr lang="zh-CN" altLang="en-US" sz="1200">
                <a:solidFill>
                  <a:srgbClr val="463737"/>
                </a:solidFill>
                <a:latin typeface="Arial" panose="020B0604020202020204" pitchFamily="34" charset="0"/>
                <a:ea typeface="微软雅黑" pitchFamily="34" charset="-122"/>
                <a:sym typeface="Arial" panose="020B0604020202020204" pitchFamily="34" charset="0"/>
              </a:rPr>
              <a:t>LFPPT网LFPPT网</a:t>
            </a:r>
          </a:p>
          <a:p>
            <a:pPr>
              <a:lnSpc>
                <a:spcPct val="200000"/>
              </a:lnSpc>
            </a:pPr>
            <a:endParaRPr lang="zh-CN" altLang="en-US" sz="1200">
              <a:solidFill>
                <a:srgbClr val="463737"/>
              </a:solidFill>
              <a:latin typeface="Arial" panose="020B0604020202020204" pitchFamily="34" charset="0"/>
              <a:ea typeface="微软雅黑" pitchFamily="34" charset="-122"/>
              <a:sym typeface="Arial" panose="020B0604020202020204" pitchFamily="34" charset="0"/>
            </a:endParaRPr>
          </a:p>
        </p:txBody>
      </p:sp>
      <p:sp>
        <p:nvSpPr>
          <p:cNvPr id="13" name="PA_文本框 6"/>
          <p:cNvSpPr txBox="1"/>
          <p:nvPr>
            <p:custDataLst>
              <p:tags r:id="rId1"/>
            </p:custDataLst>
          </p:nvPr>
        </p:nvSpPr>
        <p:spPr>
          <a:xfrm>
            <a:off x="5326558" y="1234088"/>
            <a:ext cx="1538883" cy="4606389"/>
          </a:xfrm>
          <a:prstGeom prst="rect">
            <a:avLst/>
          </a:prstGeom>
          <a:noFill/>
        </p:spPr>
        <p:txBody>
          <a:bodyPr vert="eaVert" wrap="none" rtlCol="0">
            <a:spAutoFit/>
          </a:bodyPr>
          <a:lstStyle/>
          <a:p>
            <a:pPr algn="ctr"/>
            <a:r>
              <a:rPr lang="zh-CN" altLang="en-US" sz="8800">
                <a:solidFill>
                  <a:srgbClr val="002F73"/>
                </a:solidFill>
                <a:latin typeface="文悦青龙体 (非商业使用) W5" pitchFamily="50" charset="-122"/>
                <a:ea typeface="文悦青龙体 (非商业使用) W5" pitchFamily="50" charset="-122"/>
              </a:rPr>
              <a:t>延禧攻略</a:t>
            </a:r>
          </a:p>
        </p:txBody>
      </p:sp>
      <p:pic>
        <p:nvPicPr>
          <p:cNvPr id="29" name="图片 28"/>
          <p:cNvPicPr>
            <a:picLocks noChangeAspect="1"/>
          </p:cNvPicPr>
          <p:nvPr/>
        </p:nvPicPr>
        <p:blipFill>
          <a:blip r:embed="rId7"/>
          <a:srcRect/>
          <a:stretch>
            <a:fillRect/>
          </a:stretch>
        </p:blipFill>
        <p:spPr>
          <a:xfrm>
            <a:off x="5935175" y="-1501211"/>
            <a:ext cx="1922720" cy="4059364"/>
          </a:xfrm>
          <a:custGeom>
            <a:avLst/>
            <a:gdLst>
              <a:gd name="connsiteX0" fmla="*/ 0 w 1922720"/>
              <a:gd name="connsiteY0" fmla="*/ 0 h 4059364"/>
              <a:gd name="connsiteX1" fmla="*/ 1922720 w 1922720"/>
              <a:gd name="connsiteY1" fmla="*/ 0 h 4059364"/>
              <a:gd name="connsiteX2" fmla="*/ 1922720 w 1922720"/>
              <a:gd name="connsiteY2" fmla="*/ 3442306 h 4059364"/>
              <a:gd name="connsiteX3" fmla="*/ 419657 w 1922720"/>
              <a:gd name="connsiteY3" fmla="*/ 3442306 h 4059364"/>
              <a:gd name="connsiteX4" fmla="*/ 419657 w 1922720"/>
              <a:gd name="connsiteY4" fmla="*/ 4059364 h 4059364"/>
              <a:gd name="connsiteX5" fmla="*/ 0 w 1922720"/>
              <a:gd name="connsiteY5" fmla="*/ 4059364 h 405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720" h="4059364">
                <a:moveTo>
                  <a:pt x="0" y="0"/>
                </a:moveTo>
                <a:lnTo>
                  <a:pt x="1922720" y="0"/>
                </a:lnTo>
                <a:lnTo>
                  <a:pt x="1922720" y="3442306"/>
                </a:lnTo>
                <a:lnTo>
                  <a:pt x="419657" y="3442306"/>
                </a:lnTo>
                <a:lnTo>
                  <a:pt x="419657" y="4059364"/>
                </a:lnTo>
                <a:lnTo>
                  <a:pt x="0" y="4059364"/>
                </a:lnTo>
                <a:close/>
              </a:path>
            </a:pathLst>
          </a:custGeom>
        </p:spPr>
      </p:pic>
    </p:spTree>
    <p:extLst>
      <p:ext uri="{BB962C8B-B14F-4D97-AF65-F5344CB8AC3E}">
        <p14:creationId xmlns:p14="http://schemas.microsoft.com/office/powerpoint/2010/main" val="93771918"/>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1" nodeType="withEffect">
                                  <p:stCondLst>
                                    <p:cond delay="1600"/>
                                  </p:stCondLst>
                                  <p:childTnLst>
                                    <p:set>
                                      <p:cBhvr>
                                        <p:cTn id="6" dur="1" fill="hold">
                                          <p:stCondLst>
                                            <p:cond delay="0"/>
                                          </p:stCondLst>
                                        </p:cTn>
                                        <p:tgtEl>
                                          <p:spTgt spid="24"/>
                                        </p:tgtEl>
                                        <p:attrNameLst>
                                          <p:attrName>style.visibility</p:attrName>
                                        </p:attrNameLst>
                                      </p:cBhvr>
                                      <p:to>
                                        <p:strVal val="visible"/>
                                      </p:to>
                                    </p:set>
                                    <p:animEffect transition="in" filter="fade" prLst="">
                                      <p:cBhvr>
                                        <p:cTn id="7" dur="1250"/>
                                        <p:tgtEl>
                                          <p:spTgt spid="24"/>
                                        </p:tgtEl>
                                      </p:cBhvr>
                                    </p:animEffect>
                                    <p:anim calcmode="lin" valueType="num">
                                      <p:cBhvr>
                                        <p:cTn id="8" dur="1250" fill="hold"/>
                                        <p:tgtEl>
                                          <p:spTgt spid="24"/>
                                        </p:tgtEl>
                                        <p:attrNameLst>
                                          <p:attrName>ppt_x</p:attrName>
                                        </p:attrNameLst>
                                      </p:cBhvr>
                                      <p:tavLst>
                                        <p:tav tm="0">
                                          <p:val>
                                            <p:strVal val="#ppt_x"/>
                                          </p:val>
                                        </p:tav>
                                        <p:tav tm="100000">
                                          <p:val>
                                            <p:strVal val="#ppt_x"/>
                                          </p:val>
                                        </p:tav>
                                      </p:tavLst>
                                    </p:anim>
                                    <p:anim calcmode="lin" valueType="num">
                                      <p:cBhvr>
                                        <p:cTn id="9" dur="125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400"/>
                                  </p:stCondLst>
                                  <p:childTnLst>
                                    <p:set>
                                      <p:cBhvr>
                                        <p:cTn id="11" dur="1" fill="hold">
                                          <p:stCondLst>
                                            <p:cond delay="0"/>
                                          </p:stCondLst>
                                        </p:cTn>
                                        <p:tgtEl>
                                          <p:spTgt spid="23"/>
                                        </p:tgtEl>
                                        <p:attrNameLst>
                                          <p:attrName>style.visibility</p:attrName>
                                        </p:attrNameLst>
                                      </p:cBhvr>
                                      <p:to>
                                        <p:strVal val="visible"/>
                                      </p:to>
                                    </p:set>
                                    <p:animEffect transition="in" filter="fade" prLst="">
                                      <p:cBhvr>
                                        <p:cTn id="12" dur="1250"/>
                                        <p:tgtEl>
                                          <p:spTgt spid="23"/>
                                        </p:tgtEl>
                                      </p:cBhvr>
                                    </p:animEffect>
                                    <p:anim calcmode="lin" valueType="num">
                                      <p:cBhvr>
                                        <p:cTn id="13" dur="1250" fill="hold"/>
                                        <p:tgtEl>
                                          <p:spTgt spid="23"/>
                                        </p:tgtEl>
                                        <p:attrNameLst>
                                          <p:attrName>ppt_x</p:attrName>
                                        </p:attrNameLst>
                                      </p:cBhvr>
                                      <p:tavLst>
                                        <p:tav tm="0">
                                          <p:val>
                                            <p:strVal val="#ppt_x"/>
                                          </p:val>
                                        </p:tav>
                                        <p:tav tm="100000">
                                          <p:val>
                                            <p:strVal val="#ppt_x"/>
                                          </p:val>
                                        </p:tav>
                                      </p:tavLst>
                                    </p:anim>
                                    <p:anim calcmode="lin" valueType="num">
                                      <p:cBhvr>
                                        <p:cTn id="14" dur="12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rcRect/>
          <a:stretch>
            <a:fillRect/>
          </a:stretch>
        </p:blipFill>
        <p:spPr>
          <a:xfrm>
            <a:off x="1177529" y="0"/>
            <a:ext cx="9756344" cy="6858000"/>
          </a:xfrm>
          <a:custGeom>
            <a:avLst/>
            <a:gdLst>
              <a:gd name="connsiteX0" fmla="*/ 1359690 w 9756344"/>
              <a:gd name="connsiteY0" fmla="*/ 0 h 6858000"/>
              <a:gd name="connsiteX1" fmla="*/ 8396655 w 9756344"/>
              <a:gd name="connsiteY1" fmla="*/ 0 h 6858000"/>
              <a:gd name="connsiteX2" fmla="*/ 8489083 w 9756344"/>
              <a:gd name="connsiteY2" fmla="*/ 96945 h 6858000"/>
              <a:gd name="connsiteX3" fmla="*/ 9756344 w 9756344"/>
              <a:gd name="connsiteY3" fmla="*/ 3376918 h 6858000"/>
              <a:gd name="connsiteX4" fmla="*/ 8327560 w 9756344"/>
              <a:gd name="connsiteY4" fmla="*/ 6826307 h 6858000"/>
              <a:gd name="connsiteX5" fmla="*/ 8294318 w 9756344"/>
              <a:gd name="connsiteY5" fmla="*/ 6858000 h 6858000"/>
              <a:gd name="connsiteX6" fmla="*/ 1462026 w 9756344"/>
              <a:gd name="connsiteY6" fmla="*/ 6858000 h 6858000"/>
              <a:gd name="connsiteX7" fmla="*/ 1428784 w 9756344"/>
              <a:gd name="connsiteY7" fmla="*/ 6826307 h 6858000"/>
              <a:gd name="connsiteX8" fmla="*/ 0 w 9756344"/>
              <a:gd name="connsiteY8" fmla="*/ 3376918 h 6858000"/>
              <a:gd name="connsiteX9" fmla="*/ 1267261 w 9756344"/>
              <a:gd name="connsiteY9" fmla="*/ 969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56344" h="6858000">
                <a:moveTo>
                  <a:pt x="1359690" y="0"/>
                </a:moveTo>
                <a:lnTo>
                  <a:pt x="8396655" y="0"/>
                </a:lnTo>
                <a:lnTo>
                  <a:pt x="8489083" y="96945"/>
                </a:lnTo>
                <a:cubicBezTo>
                  <a:pt x="9276454" y="963246"/>
                  <a:pt x="9756344" y="2114040"/>
                  <a:pt x="9756344" y="3376918"/>
                </a:cubicBezTo>
                <a:cubicBezTo>
                  <a:pt x="9756344" y="4723988"/>
                  <a:pt x="9210336" y="5943531"/>
                  <a:pt x="8327560" y="6826307"/>
                </a:cubicBezTo>
                <a:lnTo>
                  <a:pt x="8294318" y="6858000"/>
                </a:lnTo>
                <a:lnTo>
                  <a:pt x="1462026" y="6858000"/>
                </a:lnTo>
                <a:lnTo>
                  <a:pt x="1428784" y="6826307"/>
                </a:lnTo>
                <a:cubicBezTo>
                  <a:pt x="546008" y="5943531"/>
                  <a:pt x="0" y="4723988"/>
                  <a:pt x="0" y="3376918"/>
                </a:cubicBezTo>
                <a:cubicBezTo>
                  <a:pt x="0" y="2114040"/>
                  <a:pt x="479890" y="963246"/>
                  <a:pt x="1267261" y="96945"/>
                </a:cubicBezTo>
                <a:close/>
              </a:path>
            </a:pathLst>
          </a:custGeom>
          <a:ln>
            <a:solidFill>
              <a:srgbClr val="463737"/>
            </a:solidFill>
          </a:ln>
        </p:spPr>
      </p:pic>
      <p:sp>
        <p:nvSpPr>
          <p:cNvPr id="3" name="椭圆 2"/>
          <p:cNvSpPr/>
          <p:nvPr/>
        </p:nvSpPr>
        <p:spPr>
          <a:xfrm>
            <a:off x="1177529" y="-1501254"/>
            <a:ext cx="9756343" cy="9756343"/>
          </a:xfrm>
          <a:prstGeom prst="ellipse">
            <a:avLst/>
          </a:prstGeom>
          <a:solidFill>
            <a:srgbClr val="002F73">
              <a:alpha val="85000"/>
            </a:srgbClr>
          </a:solidFill>
          <a:ln>
            <a:solidFill>
              <a:srgbClr val="324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a:srcRect/>
          <a:stretch>
            <a:fillRect/>
          </a:stretch>
        </p:blipFill>
        <p:spPr>
          <a:xfrm rot="2187231">
            <a:off x="3280045" y="-3300997"/>
            <a:ext cx="6823408" cy="8635841"/>
          </a:xfrm>
          <a:prstGeom prst="rect">
            <a:avLst/>
          </a:prstGeom>
        </p:spPr>
      </p:pic>
      <p:grpSp>
        <p:nvGrpSpPr>
          <p:cNvPr id="5" name="组合"/>
          <p:cNvGrpSpPr/>
          <p:nvPr/>
        </p:nvGrpSpPr>
        <p:grpSpPr>
          <a:xfrm>
            <a:off x="1993599" y="3695381"/>
            <a:ext cx="5816905" cy="2259629"/>
            <a:chOff x="2302593" y="1185770"/>
            <a:chExt cx="5816905" cy="2259629"/>
          </a:xfrm>
        </p:grpSpPr>
        <p:cxnSp>
          <p:nvCxnSpPr>
            <p:cNvPr id="6" name="直接连接符 5"/>
            <p:cNvCxnSpPr/>
            <p:nvPr/>
          </p:nvCxnSpPr>
          <p:spPr>
            <a:xfrm>
              <a:off x="2468025" y="3425489"/>
              <a:ext cx="56514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217843" y="2245916"/>
              <a:ext cx="3192742" cy="1052596"/>
            </a:xfrm>
            <a:prstGeom prst="rect">
              <a:avLst/>
            </a:prstGeom>
          </p:spPr>
          <p:txBody>
            <a:bodyPr wrap="square">
              <a:spAutoFit/>
            </a:bodyPr>
            <a:lstStyle/>
            <a:p>
              <a:pPr>
                <a:lnSpc>
                  <a:spcPct val="130000"/>
                </a:lnSpc>
              </a:pPr>
              <a:r>
                <a:rPr lang="en-US" altLang="zh-CN" sz="1200">
                  <a:solidFill>
                    <a:schemeClr val="bg1"/>
                  </a:solidFill>
                  <a:latin typeface="文悦青龙体 (非商业使用) W5" pitchFamily="50" charset="-122"/>
                  <a:ea typeface="文悦青龙体 (非商业使用) W5" pitchFamily="50" charset="-122"/>
                </a:rPr>
                <a:t>Please enter your content here, or paste it by copying your text, select the text only. Please enter your content here, or paste it by copying your text, select the text only. </a:t>
              </a:r>
            </a:p>
          </p:txBody>
        </p:sp>
        <p:grpSp>
          <p:nvGrpSpPr>
            <p:cNvPr id="8" name="组合"/>
            <p:cNvGrpSpPr/>
            <p:nvPr/>
          </p:nvGrpSpPr>
          <p:grpSpPr>
            <a:xfrm>
              <a:off x="2302593" y="1185770"/>
              <a:ext cx="1955985" cy="2259629"/>
              <a:chOff x="2302593" y="1185770"/>
              <a:chExt cx="1955985" cy="2259629"/>
            </a:xfrm>
          </p:grpSpPr>
          <p:sp>
            <p:nvSpPr>
              <p:cNvPr id="9" name="文本框 8"/>
              <p:cNvSpPr txBox="1"/>
              <p:nvPr/>
            </p:nvSpPr>
            <p:spPr>
              <a:xfrm>
                <a:off x="2302593" y="1185770"/>
                <a:ext cx="1955985" cy="2215991"/>
              </a:xfrm>
              <a:prstGeom prst="rect">
                <a:avLst/>
              </a:prstGeom>
              <a:noFill/>
            </p:spPr>
            <p:txBody>
              <a:bodyPr wrap="none" rtlCol="0">
                <a:spAutoFit/>
              </a:bodyPr>
              <a:lstStyle/>
              <a:p>
                <a:r>
                  <a:rPr lang="zh-CN" altLang="en-US" sz="13800">
                    <a:solidFill>
                      <a:schemeClr val="bg1"/>
                    </a:solidFill>
                    <a:latin typeface="文悦青龙体 (非商业使用) W5" pitchFamily="50" charset="-122"/>
                    <a:ea typeface="文悦青龙体 (非商业使用) W5" pitchFamily="50" charset="-122"/>
                  </a:rPr>
                  <a:t>叁</a:t>
                </a:r>
              </a:p>
            </p:txBody>
          </p:sp>
          <p:sp>
            <p:nvSpPr>
              <p:cNvPr id="10" name="文本框 9"/>
              <p:cNvSpPr txBox="1"/>
              <p:nvPr/>
            </p:nvSpPr>
            <p:spPr>
              <a:xfrm>
                <a:off x="2384683" y="3036441"/>
                <a:ext cx="1791804" cy="408958"/>
              </a:xfrm>
              <a:prstGeom prst="rect">
                <a:avLst/>
              </a:prstGeom>
              <a:noFill/>
            </p:spPr>
            <p:txBody>
              <a:bodyPr wrap="square" rtlCol="0">
                <a:spAutoFit/>
              </a:bodyPr>
              <a:lstStyle/>
              <a:p>
                <a:pPr algn="ctr">
                  <a:lnSpc>
                    <a:spcPct val="130000"/>
                  </a:lnSpc>
                </a:pPr>
                <a:r>
                  <a:rPr lang="zh-CN" altLang="en-US">
                    <a:solidFill>
                      <a:schemeClr val="bg1"/>
                    </a:solidFill>
                    <a:latin typeface="文悦青龙体 (非商业使用) W5" pitchFamily="50" charset="-122"/>
                    <a:ea typeface="文悦青龙体 (非商业使用) W5" pitchFamily="50" charset="-122"/>
                  </a:rPr>
                  <a:t>输入您的标题</a:t>
                </a:r>
              </a:p>
            </p:txBody>
          </p:sp>
        </p:grpSp>
      </p:grpSp>
      <p:pic>
        <p:nvPicPr>
          <p:cNvPr id="17" name="图片 16"/>
          <p:cNvPicPr>
            <a:picLocks noChangeAspect="1"/>
          </p:cNvPicPr>
          <p:nvPr/>
        </p:nvPicPr>
        <p:blipFill>
          <a:blip r:embed="rId5"/>
          <a:srcRect/>
          <a:stretch>
            <a:fillRect/>
          </a:stretch>
        </p:blipFill>
        <p:spPr>
          <a:xfrm>
            <a:off x="1143837" y="3839263"/>
            <a:ext cx="3543300" cy="1419225"/>
          </a:xfrm>
          <a:prstGeom prst="rect">
            <a:avLst/>
          </a:prstGeom>
        </p:spPr>
      </p:pic>
    </p:spTree>
    <p:extLst>
      <p:ext uri="{BB962C8B-B14F-4D97-AF65-F5344CB8AC3E}">
        <p14:creationId xmlns:p14="http://schemas.microsoft.com/office/powerpoint/2010/main" val="3630727697"/>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1177529" y="-1501254"/>
            <a:ext cx="9756343" cy="9756343"/>
          </a:xfrm>
          <a:prstGeom prst="ellipse">
            <a:avLst/>
          </a:prstGeom>
          <a:solidFill>
            <a:srgbClr val="002F73">
              <a:alpha val="85000"/>
            </a:srgbClr>
          </a:solidFill>
          <a:ln>
            <a:solidFill>
              <a:srgbClr val="324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a:srcRect/>
          <a:stretch>
            <a:fillRect/>
          </a:stretch>
        </p:blipFill>
        <p:spPr>
          <a:xfrm>
            <a:off x="603854" y="2298451"/>
            <a:ext cx="7475621" cy="4986193"/>
          </a:xfrm>
          <a:custGeom>
            <a:avLst/>
            <a:gdLst>
              <a:gd name="connsiteX0" fmla="*/ 727641 w 7475621"/>
              <a:gd name="connsiteY0" fmla="*/ 0 h 4986193"/>
              <a:gd name="connsiteX1" fmla="*/ 4593788 w 7475621"/>
              <a:gd name="connsiteY1" fmla="*/ 0 h 4986193"/>
              <a:gd name="connsiteX2" fmla="*/ 4593788 w 7475621"/>
              <a:gd name="connsiteY2" fmla="*/ 1487486 h 4986193"/>
              <a:gd name="connsiteX3" fmla="*/ 7475621 w 7475621"/>
              <a:gd name="connsiteY3" fmla="*/ 1487486 h 4986193"/>
              <a:gd name="connsiteX4" fmla="*/ 7475621 w 7475621"/>
              <a:gd name="connsiteY4" fmla="*/ 4101011 h 4986193"/>
              <a:gd name="connsiteX5" fmla="*/ 6679262 w 7475621"/>
              <a:gd name="connsiteY5" fmla="*/ 4101011 h 4986193"/>
              <a:gd name="connsiteX6" fmla="*/ 6679262 w 7475621"/>
              <a:gd name="connsiteY6" fmla="*/ 4986193 h 4986193"/>
              <a:gd name="connsiteX7" fmla="*/ 0 w 7475621"/>
              <a:gd name="connsiteY7" fmla="*/ 4986193 h 4986193"/>
              <a:gd name="connsiteX8" fmla="*/ 0 w 7475621"/>
              <a:gd name="connsiteY8" fmla="*/ 1631865 h 4986193"/>
              <a:gd name="connsiteX9" fmla="*/ 727641 w 7475621"/>
              <a:gd name="connsiteY9" fmla="*/ 1631865 h 498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75621" h="4986193">
                <a:moveTo>
                  <a:pt x="727641" y="0"/>
                </a:moveTo>
                <a:lnTo>
                  <a:pt x="4593788" y="0"/>
                </a:lnTo>
                <a:lnTo>
                  <a:pt x="4593788" y="1487486"/>
                </a:lnTo>
                <a:lnTo>
                  <a:pt x="7475621" y="1487486"/>
                </a:lnTo>
                <a:lnTo>
                  <a:pt x="7475621" y="4101011"/>
                </a:lnTo>
                <a:lnTo>
                  <a:pt x="6679262" y="4101011"/>
                </a:lnTo>
                <a:lnTo>
                  <a:pt x="6679262" y="4986193"/>
                </a:lnTo>
                <a:lnTo>
                  <a:pt x="0" y="4986193"/>
                </a:lnTo>
                <a:lnTo>
                  <a:pt x="0" y="1631865"/>
                </a:lnTo>
                <a:lnTo>
                  <a:pt x="727641" y="1631865"/>
                </a:lnTo>
                <a:close/>
              </a:path>
            </a:pathLst>
          </a:custGeom>
        </p:spPr>
      </p:pic>
      <p:sp>
        <p:nvSpPr>
          <p:cNvPr id="21" name="弧形 20"/>
          <p:cNvSpPr/>
          <p:nvPr/>
        </p:nvSpPr>
        <p:spPr>
          <a:xfrm>
            <a:off x="8466351" y="458538"/>
            <a:ext cx="1574800" cy="1574800"/>
          </a:xfrm>
          <a:prstGeom prst="arc">
            <a:avLst>
              <a:gd name="adj1" fmla="val 3337959"/>
              <a:gd name="adj2" fmla="val 2016254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ndParaRPr>
          </a:p>
        </p:txBody>
      </p:sp>
      <p:sp>
        <p:nvSpPr>
          <p:cNvPr id="22" name="矩形 21"/>
          <p:cNvSpPr/>
          <p:nvPr/>
        </p:nvSpPr>
        <p:spPr>
          <a:xfrm>
            <a:off x="9774336" y="870171"/>
            <a:ext cx="728778" cy="461665"/>
          </a:xfrm>
          <a:prstGeom prst="rect">
            <a:avLst/>
          </a:prstGeom>
          <a:noFill/>
        </p:spPr>
        <p:txBody>
          <a:bodyPr vert="horz" wrap="square" rtlCol="0">
            <a:spAutoFit/>
          </a:bodyPr>
          <a:lstStyle/>
          <a:p>
            <a:r>
              <a:rPr lang="zh-CN" altLang="en-US" sz="2400">
                <a:solidFill>
                  <a:schemeClr val="bg1"/>
                </a:solidFill>
                <a:latin typeface="李旭科书法 v1.4" panose="02000603000000000000" pitchFamily="2" charset="-122"/>
                <a:ea typeface="李旭科书法 v1.4" panose="02000603000000000000" pitchFamily="2" charset="-122"/>
              </a:rPr>
              <a:t>添</a:t>
            </a:r>
          </a:p>
        </p:txBody>
      </p:sp>
      <p:sp>
        <p:nvSpPr>
          <p:cNvPr id="23" name="矩形 22"/>
          <p:cNvSpPr/>
          <p:nvPr/>
        </p:nvSpPr>
        <p:spPr>
          <a:xfrm>
            <a:off x="9537005" y="1144338"/>
            <a:ext cx="728778" cy="461665"/>
          </a:xfrm>
          <a:prstGeom prst="rect">
            <a:avLst/>
          </a:prstGeom>
          <a:noFill/>
        </p:spPr>
        <p:txBody>
          <a:bodyPr vert="horz" wrap="square" rtlCol="0">
            <a:spAutoFit/>
          </a:bodyPr>
          <a:lstStyle/>
          <a:p>
            <a:r>
              <a:rPr lang="zh-CN" altLang="en-US" sz="2400">
                <a:solidFill>
                  <a:schemeClr val="bg1"/>
                </a:solidFill>
                <a:latin typeface="李旭科书法 v1.4" panose="02000603000000000000" pitchFamily="2" charset="-122"/>
                <a:ea typeface="李旭科书法 v1.4" panose="02000603000000000000" pitchFamily="2" charset="-122"/>
              </a:rPr>
              <a:t>加</a:t>
            </a:r>
          </a:p>
        </p:txBody>
      </p:sp>
      <p:sp>
        <p:nvSpPr>
          <p:cNvPr id="24" name="矩形 23"/>
          <p:cNvSpPr/>
          <p:nvPr/>
        </p:nvSpPr>
        <p:spPr>
          <a:xfrm>
            <a:off x="9677671" y="1467454"/>
            <a:ext cx="550011" cy="830997"/>
          </a:xfrm>
          <a:prstGeom prst="rect">
            <a:avLst/>
          </a:prstGeom>
          <a:noFill/>
        </p:spPr>
        <p:txBody>
          <a:bodyPr vert="horz" wrap="square" rtlCol="0">
            <a:spAutoFit/>
          </a:bodyPr>
          <a:lstStyle/>
          <a:p>
            <a:r>
              <a:rPr lang="zh-CN" altLang="en-US" sz="2400">
                <a:solidFill>
                  <a:schemeClr val="bg1"/>
                </a:solidFill>
                <a:latin typeface="李旭科书法 v1.4" panose="02000603000000000000" pitchFamily="2" charset="-122"/>
                <a:ea typeface="李旭科书法 v1.4" panose="02000603000000000000" pitchFamily="2" charset="-122"/>
              </a:rPr>
              <a:t>标题</a:t>
            </a:r>
          </a:p>
        </p:txBody>
      </p:sp>
      <p:sp>
        <p:nvSpPr>
          <p:cNvPr id="25" name="TextBox 69"/>
          <p:cNvSpPr txBox="1"/>
          <p:nvPr/>
        </p:nvSpPr>
        <p:spPr>
          <a:xfrm>
            <a:off x="4300449" y="2033338"/>
            <a:ext cx="4576571" cy="2794115"/>
          </a:xfrm>
          <a:prstGeom prst="rect">
            <a:avLst/>
          </a:prstGeom>
          <a:noFill/>
        </p:spPr>
        <p:txBody>
          <a:bodyPr vert="eaVert" wrap="square" rtlCol="0">
            <a:spAutoFit/>
          </a:bodyPr>
          <a:lstStyle/>
          <a:p>
            <a:pPr>
              <a:lnSpc>
                <a:spcPct val="200000"/>
              </a:lnSpc>
            </a:pPr>
            <a:r>
              <a:rPr lang="zh-CN" altLang="en-US" sz="1200">
                <a:solidFill>
                  <a:schemeClr val="bg1"/>
                </a:solidFill>
                <a:latin typeface="Arial" panose="020B0604020202020204" pitchFamily="34" charset="0"/>
                <a:ea typeface="微软雅黑" pitchFamily="34" charset="-122"/>
                <a:sym typeface="Arial" panose="020B0604020202020204" pitchFamily="34" charset="0"/>
              </a:rPr>
              <a:t>LFPPT网</a:t>
            </a:r>
            <a:r>
              <a:rPr lang="zh-CN" altLang="zh-CN" sz="1200">
                <a:solidFill>
                  <a:schemeClr val="bg1"/>
                </a:solidFill>
                <a:latin typeface="Arial" panose="020B0604020202020204" pitchFamily="34" charset="0"/>
                <a:ea typeface="微软雅黑" pitchFamily="34" charset="-122"/>
                <a:sym typeface="Arial" panose="020B0604020202020204" pitchFamily="34" charset="0"/>
              </a:rPr>
              <a:t>是中国第一家精品</a:t>
            </a:r>
            <a:r>
              <a:rPr lang="en-US" altLang="zh-CN" sz="1200">
                <a:solidFill>
                  <a:schemeClr val="bg1"/>
                </a:solidFill>
                <a:latin typeface="Arial" panose="020B0604020202020204" pitchFamily="34" charset="0"/>
                <a:ea typeface="微软雅黑" pitchFamily="34" charset="-122"/>
                <a:sym typeface="Arial" panose="020B0604020202020204" pitchFamily="34" charset="0"/>
              </a:rPr>
              <a:t>PPT</a:t>
            </a:r>
            <a:r>
              <a:rPr lang="zh-CN" altLang="zh-CN" sz="1200">
                <a:solidFill>
                  <a:schemeClr val="bg1"/>
                </a:solidFill>
                <a:latin typeface="Arial" panose="020B0604020202020204" pitchFamily="34" charset="0"/>
                <a:ea typeface="微软雅黑" pitchFamily="34" charset="-122"/>
                <a:sym typeface="Arial" panose="020B0604020202020204" pitchFamily="34" charset="0"/>
              </a:rPr>
              <a:t>设计机构</a:t>
            </a:r>
            <a:endParaRPr lang="en-US" altLang="zh-CN" sz="1200">
              <a:solidFill>
                <a:schemeClr val="bg1"/>
              </a:solidFill>
              <a:latin typeface="Arial" panose="020B0604020202020204" pitchFamily="34" charset="0"/>
              <a:ea typeface="微软雅黑" pitchFamily="34" charset="-122"/>
              <a:sym typeface="Arial" panose="020B0604020202020204" pitchFamily="34" charset="0"/>
            </a:endParaRPr>
          </a:p>
          <a:p>
            <a:pPr>
              <a:lnSpc>
                <a:spcPct val="200000"/>
              </a:lnSpc>
            </a:pPr>
            <a:r>
              <a:rPr lang="zh-CN" altLang="zh-CN" sz="1200">
                <a:solidFill>
                  <a:schemeClr val="bg1"/>
                </a:solidFill>
                <a:latin typeface="Arial" panose="020B0604020202020204" pitchFamily="34" charset="0"/>
                <a:ea typeface="微软雅黑" pitchFamily="34" charset="-122"/>
                <a:sym typeface="Arial" panose="020B0604020202020204" pitchFamily="34" charset="0"/>
              </a:rPr>
              <a:t>拥有国内顶尖的</a:t>
            </a:r>
            <a:r>
              <a:rPr lang="en-US" altLang="zh-CN" sz="1200">
                <a:solidFill>
                  <a:schemeClr val="bg1"/>
                </a:solidFill>
                <a:latin typeface="Arial" panose="020B0604020202020204" pitchFamily="34" charset="0"/>
                <a:ea typeface="微软雅黑" pitchFamily="34" charset="-122"/>
                <a:sym typeface="Arial" panose="020B0604020202020204" pitchFamily="34" charset="0"/>
              </a:rPr>
              <a:t>PPT</a:t>
            </a:r>
            <a:r>
              <a:rPr lang="zh-CN" altLang="zh-CN" sz="1200">
                <a:solidFill>
                  <a:schemeClr val="bg1"/>
                </a:solidFill>
                <a:latin typeface="Arial" panose="020B0604020202020204" pitchFamily="34" charset="0"/>
                <a:ea typeface="微软雅黑" pitchFamily="34" charset="-122"/>
                <a:sym typeface="Arial" panose="020B0604020202020204" pitchFamily="34" charset="0"/>
              </a:rPr>
              <a:t>制作技术、顶级的</a:t>
            </a:r>
            <a:r>
              <a:rPr lang="en-US" altLang="zh-CN" sz="1200">
                <a:solidFill>
                  <a:schemeClr val="bg1"/>
                </a:solidFill>
                <a:latin typeface="Arial" panose="020B0604020202020204" pitchFamily="34" charset="0"/>
                <a:ea typeface="微软雅黑" pitchFamily="34" charset="-122"/>
                <a:sym typeface="Arial" panose="020B0604020202020204" pitchFamily="34" charset="0"/>
              </a:rPr>
              <a:t>PPT</a:t>
            </a:r>
            <a:r>
              <a:rPr lang="zh-CN" altLang="zh-CN" sz="1200">
                <a:solidFill>
                  <a:schemeClr val="bg1"/>
                </a:solidFill>
                <a:latin typeface="Arial" panose="020B0604020202020204" pitchFamily="34" charset="0"/>
                <a:ea typeface="微软雅黑" pitchFamily="34" charset="-122"/>
                <a:sym typeface="Arial" panose="020B0604020202020204" pitchFamily="34" charset="0"/>
              </a:rPr>
              <a:t>设计团队， 坚持精益求精、拒绝平庸的做事精神</a:t>
            </a:r>
            <a:endParaRPr lang="en-US" altLang="zh-CN" sz="1200">
              <a:solidFill>
                <a:schemeClr val="bg1"/>
              </a:solidFill>
              <a:latin typeface="Arial" panose="020B0604020202020204" pitchFamily="34" charset="0"/>
              <a:ea typeface="微软雅黑" pitchFamily="34" charset="-122"/>
              <a:sym typeface="Arial" panose="020B0604020202020204" pitchFamily="34" charset="0"/>
            </a:endParaRPr>
          </a:p>
          <a:p>
            <a:pPr>
              <a:lnSpc>
                <a:spcPct val="200000"/>
              </a:lnSpc>
            </a:pPr>
            <a:r>
              <a:rPr lang="zh-CN" altLang="en-US" sz="1200">
                <a:solidFill>
                  <a:schemeClr val="bg1"/>
                </a:solidFill>
                <a:latin typeface="Arial" panose="020B0604020202020204" pitchFamily="34" charset="0"/>
                <a:ea typeface="微软雅黑" pitchFamily="34" charset="-122"/>
                <a:sym typeface="Arial" panose="020B0604020202020204" pitchFamily="34" charset="0"/>
              </a:rPr>
              <a:t>LFPPT网LFPPT网</a:t>
            </a:r>
          </a:p>
          <a:p>
            <a:pPr>
              <a:lnSpc>
                <a:spcPct val="200000"/>
              </a:lnSpc>
            </a:pPr>
            <a:r>
              <a:rPr lang="zh-CN" altLang="en-US" sz="1200">
                <a:solidFill>
                  <a:schemeClr val="bg1"/>
                </a:solidFill>
                <a:latin typeface="Arial" panose="020B0604020202020204" pitchFamily="34" charset="0"/>
                <a:ea typeface="微软雅黑" pitchFamily="34" charset="-122"/>
                <a:sym typeface="Arial" panose="020B0604020202020204" pitchFamily="34" charset="0"/>
              </a:rPr>
              <a:t>LFPPT网</a:t>
            </a:r>
            <a:r>
              <a:rPr lang="zh-CN" altLang="zh-CN" sz="1200">
                <a:solidFill>
                  <a:schemeClr val="bg1"/>
                </a:solidFill>
                <a:latin typeface="Arial" panose="020B0604020202020204" pitchFamily="34" charset="0"/>
                <a:ea typeface="微软雅黑" pitchFamily="34" charset="-122"/>
                <a:sym typeface="Arial" panose="020B0604020202020204" pitchFamily="34" charset="0"/>
              </a:rPr>
              <a:t>是中国第一家精品</a:t>
            </a:r>
            <a:r>
              <a:rPr lang="en-US" altLang="zh-CN" sz="1200">
                <a:solidFill>
                  <a:schemeClr val="bg1"/>
                </a:solidFill>
                <a:latin typeface="Arial" panose="020B0604020202020204" pitchFamily="34" charset="0"/>
                <a:ea typeface="微软雅黑" pitchFamily="34" charset="-122"/>
                <a:sym typeface="Arial" panose="020B0604020202020204" pitchFamily="34" charset="0"/>
              </a:rPr>
              <a:t>PPT</a:t>
            </a:r>
            <a:r>
              <a:rPr lang="zh-CN" altLang="zh-CN" sz="1200">
                <a:solidFill>
                  <a:schemeClr val="bg1"/>
                </a:solidFill>
                <a:latin typeface="Arial" panose="020B0604020202020204" pitchFamily="34" charset="0"/>
                <a:ea typeface="微软雅黑" pitchFamily="34" charset="-122"/>
                <a:sym typeface="Arial" panose="020B0604020202020204" pitchFamily="34" charset="0"/>
              </a:rPr>
              <a:t>设计机构</a:t>
            </a:r>
            <a:endParaRPr lang="en-US" altLang="zh-CN" sz="1200">
              <a:solidFill>
                <a:schemeClr val="bg1"/>
              </a:solidFill>
              <a:latin typeface="Arial" panose="020B0604020202020204" pitchFamily="34" charset="0"/>
              <a:ea typeface="微软雅黑" pitchFamily="34" charset="-122"/>
              <a:sym typeface="Arial" panose="020B0604020202020204" pitchFamily="34" charset="0"/>
            </a:endParaRPr>
          </a:p>
          <a:p>
            <a:pPr>
              <a:lnSpc>
                <a:spcPct val="200000"/>
              </a:lnSpc>
            </a:pPr>
            <a:r>
              <a:rPr lang="zh-CN" altLang="zh-CN" sz="1200">
                <a:solidFill>
                  <a:schemeClr val="bg1"/>
                </a:solidFill>
                <a:latin typeface="Arial" panose="020B0604020202020204" pitchFamily="34" charset="0"/>
                <a:ea typeface="微软雅黑" pitchFamily="34" charset="-122"/>
                <a:sym typeface="Arial" panose="020B0604020202020204" pitchFamily="34" charset="0"/>
              </a:rPr>
              <a:t>拥有国内顶尖的</a:t>
            </a:r>
            <a:r>
              <a:rPr lang="en-US" altLang="zh-CN" sz="1200">
                <a:solidFill>
                  <a:schemeClr val="bg1"/>
                </a:solidFill>
                <a:latin typeface="Arial" panose="020B0604020202020204" pitchFamily="34" charset="0"/>
                <a:ea typeface="微软雅黑" pitchFamily="34" charset="-122"/>
                <a:sym typeface="Arial" panose="020B0604020202020204" pitchFamily="34" charset="0"/>
              </a:rPr>
              <a:t>PPT</a:t>
            </a:r>
            <a:r>
              <a:rPr lang="zh-CN" altLang="zh-CN" sz="1200">
                <a:solidFill>
                  <a:schemeClr val="bg1"/>
                </a:solidFill>
                <a:latin typeface="Arial" panose="020B0604020202020204" pitchFamily="34" charset="0"/>
                <a:ea typeface="微软雅黑" pitchFamily="34" charset="-122"/>
                <a:sym typeface="Arial" panose="020B0604020202020204" pitchFamily="34" charset="0"/>
              </a:rPr>
              <a:t>制作技术、顶级的</a:t>
            </a:r>
            <a:r>
              <a:rPr lang="en-US" altLang="zh-CN" sz="1200">
                <a:solidFill>
                  <a:schemeClr val="bg1"/>
                </a:solidFill>
                <a:latin typeface="Arial" panose="020B0604020202020204" pitchFamily="34" charset="0"/>
                <a:ea typeface="微软雅黑" pitchFamily="34" charset="-122"/>
                <a:sym typeface="Arial" panose="020B0604020202020204" pitchFamily="34" charset="0"/>
              </a:rPr>
              <a:t>PPT</a:t>
            </a:r>
            <a:r>
              <a:rPr lang="zh-CN" altLang="zh-CN" sz="1200">
                <a:solidFill>
                  <a:schemeClr val="bg1"/>
                </a:solidFill>
                <a:latin typeface="Arial" panose="020B0604020202020204" pitchFamily="34" charset="0"/>
                <a:ea typeface="微软雅黑" pitchFamily="34" charset="-122"/>
                <a:sym typeface="Arial" panose="020B0604020202020204" pitchFamily="34" charset="0"/>
              </a:rPr>
              <a:t>设计团队， 坚持精益求精、拒绝平庸的做事精神</a:t>
            </a:r>
            <a:endParaRPr lang="en-US" altLang="zh-CN" sz="1200">
              <a:solidFill>
                <a:schemeClr val="bg1"/>
              </a:solidFill>
              <a:latin typeface="Arial" panose="020B0604020202020204" pitchFamily="34" charset="0"/>
              <a:ea typeface="微软雅黑" pitchFamily="34" charset="-122"/>
              <a:sym typeface="Arial" panose="020B0604020202020204" pitchFamily="34" charset="0"/>
            </a:endParaRPr>
          </a:p>
          <a:p>
            <a:pPr>
              <a:lnSpc>
                <a:spcPct val="200000"/>
              </a:lnSpc>
            </a:pPr>
            <a:endPar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910583689"/>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rLst="">
                                      <p:cBhvr>
                                        <p:cTn id="7" dur="500"/>
                                        <p:tgtEl>
                                          <p:spTgt spid="21"/>
                                        </p:tgtEl>
                                      </p:cBhvr>
                                    </p:animEffect>
                                  </p:childTnLst>
                                </p:cTn>
                              </p:par>
                              <p:par>
                                <p:cTn id="8" presetID="9" presetClass="entr" presetSubtype="0" fill="hold" grpId="1" nodeType="withEffect">
                                  <p:stCondLst>
                                    <p:cond delay="200"/>
                                  </p:stCondLst>
                                  <p:childTnLst>
                                    <p:set>
                                      <p:cBhvr>
                                        <p:cTn id="9" dur="1" fill="hold">
                                          <p:stCondLst>
                                            <p:cond delay="0"/>
                                          </p:stCondLst>
                                        </p:cTn>
                                        <p:tgtEl>
                                          <p:spTgt spid="22"/>
                                        </p:tgtEl>
                                        <p:attrNameLst>
                                          <p:attrName>style.visibility</p:attrName>
                                        </p:attrNameLst>
                                      </p:cBhvr>
                                      <p:to>
                                        <p:strVal val="visible"/>
                                      </p:to>
                                    </p:set>
                                    <p:animEffect transition="in" filter="dissolve" prLst="">
                                      <p:cBhvr>
                                        <p:cTn id="10" dur="500"/>
                                        <p:tgtEl>
                                          <p:spTgt spid="22"/>
                                        </p:tgtEl>
                                      </p:cBhvr>
                                    </p:animEffect>
                                  </p:childTnLst>
                                </p:cTn>
                              </p:par>
                              <p:par>
                                <p:cTn id="11" presetID="9" presetClass="entr" presetSubtype="0" fill="hold" grpId="2" nodeType="withEffect">
                                  <p:stCondLst>
                                    <p:cond delay="400"/>
                                  </p:stCondLst>
                                  <p:childTnLst>
                                    <p:set>
                                      <p:cBhvr>
                                        <p:cTn id="12" dur="1" fill="hold">
                                          <p:stCondLst>
                                            <p:cond delay="0"/>
                                          </p:stCondLst>
                                        </p:cTn>
                                        <p:tgtEl>
                                          <p:spTgt spid="23"/>
                                        </p:tgtEl>
                                        <p:attrNameLst>
                                          <p:attrName>style.visibility</p:attrName>
                                        </p:attrNameLst>
                                      </p:cBhvr>
                                      <p:to>
                                        <p:strVal val="visible"/>
                                      </p:to>
                                    </p:set>
                                    <p:animEffect transition="in" filter="dissolve" prLst="">
                                      <p:cBhvr>
                                        <p:cTn id="13" dur="500"/>
                                        <p:tgtEl>
                                          <p:spTgt spid="23"/>
                                        </p:tgtEl>
                                      </p:cBhvr>
                                    </p:animEffect>
                                  </p:childTnLst>
                                </p:cTn>
                              </p:par>
                              <p:par>
                                <p:cTn id="14" presetID="9" presetClass="entr" presetSubtype="0" fill="hold" grpId="3" nodeType="withEffect">
                                  <p:stCondLst>
                                    <p:cond delay="500"/>
                                  </p:stCondLst>
                                  <p:childTnLst>
                                    <p:set>
                                      <p:cBhvr>
                                        <p:cTn id="15" dur="1" fill="hold">
                                          <p:stCondLst>
                                            <p:cond delay="0"/>
                                          </p:stCondLst>
                                        </p:cTn>
                                        <p:tgtEl>
                                          <p:spTgt spid="24"/>
                                        </p:tgtEl>
                                        <p:attrNameLst>
                                          <p:attrName>style.visibility</p:attrName>
                                        </p:attrNameLst>
                                      </p:cBhvr>
                                      <p:to>
                                        <p:strVal val="visible"/>
                                      </p:to>
                                    </p:set>
                                    <p:animEffect transition="in" filter="dissolve" prLst="">
                                      <p:cBhvr>
                                        <p:cTn id="16" dur="500"/>
                                        <p:tgtEl>
                                          <p:spTgt spid="24"/>
                                        </p:tgtEl>
                                      </p:cBhvr>
                                    </p:animEffect>
                                  </p:childTnLst>
                                </p:cTn>
                              </p:par>
                              <p:par>
                                <p:cTn id="17" presetID="9" presetClass="entr" presetSubtype="0" fill="hold" grpId="4" nodeType="withEffect">
                                  <p:stCondLst>
                                    <p:cond delay="700"/>
                                  </p:stCondLst>
                                  <p:childTnLst>
                                    <p:set>
                                      <p:cBhvr>
                                        <p:cTn id="18" dur="1" fill="hold">
                                          <p:stCondLst>
                                            <p:cond delay="0"/>
                                          </p:stCondLst>
                                        </p:cTn>
                                        <p:tgtEl>
                                          <p:spTgt spid="25"/>
                                        </p:tgtEl>
                                        <p:attrNameLst>
                                          <p:attrName>style.visibility</p:attrName>
                                        </p:attrNameLst>
                                      </p:cBhvr>
                                      <p:to>
                                        <p:strVal val="visible"/>
                                      </p:to>
                                    </p:set>
                                    <p:animEffect transition="in" filter="dissolve" prLst="">
                                      <p:cBhvr>
                                        <p:cTn id="19" dur="8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1"/>
      <p:bldP spid="23" grpId="2"/>
      <p:bldP spid="24" grpId="3"/>
      <p:bldP spid="25" grpId="4"/>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rcRect/>
          <a:stretch>
            <a:fillRect/>
          </a:stretch>
        </p:blipFill>
        <p:spPr>
          <a:xfrm>
            <a:off x="1177529" y="0"/>
            <a:ext cx="9756344" cy="6858000"/>
          </a:xfrm>
          <a:custGeom>
            <a:avLst/>
            <a:gdLst>
              <a:gd name="connsiteX0" fmla="*/ 1359690 w 9756344"/>
              <a:gd name="connsiteY0" fmla="*/ 0 h 6858000"/>
              <a:gd name="connsiteX1" fmla="*/ 8396655 w 9756344"/>
              <a:gd name="connsiteY1" fmla="*/ 0 h 6858000"/>
              <a:gd name="connsiteX2" fmla="*/ 8489083 w 9756344"/>
              <a:gd name="connsiteY2" fmla="*/ 96945 h 6858000"/>
              <a:gd name="connsiteX3" fmla="*/ 9756344 w 9756344"/>
              <a:gd name="connsiteY3" fmla="*/ 3376918 h 6858000"/>
              <a:gd name="connsiteX4" fmla="*/ 8327560 w 9756344"/>
              <a:gd name="connsiteY4" fmla="*/ 6826307 h 6858000"/>
              <a:gd name="connsiteX5" fmla="*/ 8294318 w 9756344"/>
              <a:gd name="connsiteY5" fmla="*/ 6858000 h 6858000"/>
              <a:gd name="connsiteX6" fmla="*/ 1462026 w 9756344"/>
              <a:gd name="connsiteY6" fmla="*/ 6858000 h 6858000"/>
              <a:gd name="connsiteX7" fmla="*/ 1428784 w 9756344"/>
              <a:gd name="connsiteY7" fmla="*/ 6826307 h 6858000"/>
              <a:gd name="connsiteX8" fmla="*/ 0 w 9756344"/>
              <a:gd name="connsiteY8" fmla="*/ 3376918 h 6858000"/>
              <a:gd name="connsiteX9" fmla="*/ 1267261 w 9756344"/>
              <a:gd name="connsiteY9" fmla="*/ 969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56344" h="6858000">
                <a:moveTo>
                  <a:pt x="1359690" y="0"/>
                </a:moveTo>
                <a:lnTo>
                  <a:pt x="8396655" y="0"/>
                </a:lnTo>
                <a:lnTo>
                  <a:pt x="8489083" y="96945"/>
                </a:lnTo>
                <a:cubicBezTo>
                  <a:pt x="9276454" y="963246"/>
                  <a:pt x="9756344" y="2114040"/>
                  <a:pt x="9756344" y="3376918"/>
                </a:cubicBezTo>
                <a:cubicBezTo>
                  <a:pt x="9756344" y="4723988"/>
                  <a:pt x="9210336" y="5943531"/>
                  <a:pt x="8327560" y="6826307"/>
                </a:cubicBezTo>
                <a:lnTo>
                  <a:pt x="8294318" y="6858000"/>
                </a:lnTo>
                <a:lnTo>
                  <a:pt x="1462026" y="6858000"/>
                </a:lnTo>
                <a:lnTo>
                  <a:pt x="1428784" y="6826307"/>
                </a:lnTo>
                <a:cubicBezTo>
                  <a:pt x="546008" y="5943531"/>
                  <a:pt x="0" y="4723988"/>
                  <a:pt x="0" y="3376918"/>
                </a:cubicBezTo>
                <a:cubicBezTo>
                  <a:pt x="0" y="2114040"/>
                  <a:pt x="479890" y="963246"/>
                  <a:pt x="1267261" y="96945"/>
                </a:cubicBezTo>
                <a:close/>
              </a:path>
            </a:pathLst>
          </a:custGeom>
          <a:ln>
            <a:solidFill>
              <a:schemeClr val="bg1"/>
            </a:solidFill>
          </a:ln>
        </p:spPr>
      </p:pic>
      <p:sp>
        <p:nvSpPr>
          <p:cNvPr id="6" name="椭圆 5"/>
          <p:cNvSpPr/>
          <p:nvPr/>
        </p:nvSpPr>
        <p:spPr>
          <a:xfrm>
            <a:off x="1177529" y="-1501254"/>
            <a:ext cx="9756343" cy="9756343"/>
          </a:xfrm>
          <a:prstGeom prst="ellipse">
            <a:avLst/>
          </a:prstGeom>
          <a:solidFill>
            <a:srgbClr val="002F7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a:blip r:embed="rId4"/>
          <a:srcRect r="1093"/>
          <a:stretch>
            <a:fillRect/>
          </a:stretch>
        </p:blipFill>
        <p:spPr>
          <a:xfrm>
            <a:off x="1163908" y="1858078"/>
            <a:ext cx="9756344" cy="3353091"/>
          </a:xfrm>
          <a:custGeom>
            <a:avLst/>
            <a:gdLst>
              <a:gd name="connsiteX0" fmla="*/ 234457 w 9756344"/>
              <a:gd name="connsiteY0" fmla="*/ 0 h 3353091"/>
              <a:gd name="connsiteX1" fmla="*/ 9521887 w 9756344"/>
              <a:gd name="connsiteY1" fmla="*/ 0 h 3353091"/>
              <a:gd name="connsiteX2" fmla="*/ 9537031 w 9756344"/>
              <a:gd name="connsiteY2" fmla="*/ 44757 h 3353091"/>
              <a:gd name="connsiteX3" fmla="*/ 9756344 w 9756344"/>
              <a:gd name="connsiteY3" fmla="*/ 1495376 h 3353091"/>
              <a:gd name="connsiteX4" fmla="*/ 9460338 w 9756344"/>
              <a:gd name="connsiteY4" fmla="*/ 3172655 h 3353091"/>
              <a:gd name="connsiteX5" fmla="*/ 9389194 w 9756344"/>
              <a:gd name="connsiteY5" fmla="*/ 3353091 h 3353091"/>
              <a:gd name="connsiteX6" fmla="*/ 367150 w 9756344"/>
              <a:gd name="connsiteY6" fmla="*/ 3353091 h 3353091"/>
              <a:gd name="connsiteX7" fmla="*/ 296006 w 9756344"/>
              <a:gd name="connsiteY7" fmla="*/ 3172655 h 3353091"/>
              <a:gd name="connsiteX8" fmla="*/ 0 w 9756344"/>
              <a:gd name="connsiteY8" fmla="*/ 1495376 h 3353091"/>
              <a:gd name="connsiteX9" fmla="*/ 219313 w 9756344"/>
              <a:gd name="connsiteY9" fmla="*/ 44757 h 335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56344" h="3353091">
                <a:moveTo>
                  <a:pt x="234457" y="0"/>
                </a:moveTo>
                <a:lnTo>
                  <a:pt x="9521887" y="0"/>
                </a:lnTo>
                <a:lnTo>
                  <a:pt x="9537031" y="44757"/>
                </a:lnTo>
                <a:cubicBezTo>
                  <a:pt x="9679562" y="503007"/>
                  <a:pt x="9756344" y="990225"/>
                  <a:pt x="9756344" y="1495376"/>
                </a:cubicBezTo>
                <a:cubicBezTo>
                  <a:pt x="9756344" y="2084719"/>
                  <a:pt x="9651835" y="2649653"/>
                  <a:pt x="9460338" y="3172655"/>
                </a:cubicBezTo>
                <a:lnTo>
                  <a:pt x="9389194" y="3353091"/>
                </a:lnTo>
                <a:lnTo>
                  <a:pt x="367150" y="3353091"/>
                </a:lnTo>
                <a:lnTo>
                  <a:pt x="296006" y="3172655"/>
                </a:lnTo>
                <a:cubicBezTo>
                  <a:pt x="104510" y="2649653"/>
                  <a:pt x="0" y="2084719"/>
                  <a:pt x="0" y="1495376"/>
                </a:cubicBezTo>
                <a:cubicBezTo>
                  <a:pt x="0" y="990225"/>
                  <a:pt x="76783" y="503007"/>
                  <a:pt x="219313" y="44757"/>
                </a:cubicBezTo>
                <a:close/>
              </a:path>
            </a:pathLst>
          </a:custGeom>
          <a:effectLst>
            <a:outerShdw blurRad="139700" dist="63500" dir="3120000" algn="tl" rotWithShape="0">
              <a:prstClr val="black">
                <a:alpha val="18000"/>
              </a:prstClr>
            </a:outerShdw>
          </a:effectLst>
        </p:spPr>
      </p:pic>
      <p:sp>
        <p:nvSpPr>
          <p:cNvPr id="27" name="圆角矩形 9"/>
          <p:cNvSpPr/>
          <p:nvPr/>
        </p:nvSpPr>
        <p:spPr>
          <a:xfrm>
            <a:off x="9618129" y="2349499"/>
            <a:ext cx="566057" cy="2104571"/>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9632643" y="2445513"/>
            <a:ext cx="728778" cy="1815882"/>
          </a:xfrm>
          <a:prstGeom prst="rect">
            <a:avLst/>
          </a:prstGeom>
          <a:noFill/>
        </p:spPr>
        <p:txBody>
          <a:bodyPr vert="horz" wrap="square" rtlCol="0">
            <a:spAutoFit/>
          </a:bodyPr>
          <a:lstStyle/>
          <a:p>
            <a:r>
              <a:rPr lang="zh-CN" altLang="en-US" sz="2800">
                <a:solidFill>
                  <a:srgbClr val="002F73"/>
                </a:solidFill>
                <a:latin typeface="李旭科书法 v1.4" panose="02000603000000000000" pitchFamily="2" charset="-122"/>
                <a:ea typeface="李旭科书法 v1.4" panose="02000603000000000000" pitchFamily="2" charset="-122"/>
              </a:rPr>
              <a:t>延禧宫略</a:t>
            </a:r>
          </a:p>
        </p:txBody>
      </p:sp>
      <p:sp>
        <p:nvSpPr>
          <p:cNvPr id="29" name="TextBox 69"/>
          <p:cNvSpPr txBox="1"/>
          <p:nvPr/>
        </p:nvSpPr>
        <p:spPr>
          <a:xfrm>
            <a:off x="3658939" y="2521443"/>
            <a:ext cx="5522397" cy="1702101"/>
          </a:xfrm>
          <a:prstGeom prst="rect">
            <a:avLst/>
          </a:prstGeom>
          <a:noFill/>
        </p:spPr>
        <p:txBody>
          <a:bodyPr vert="eaVert" wrap="square" rtlCol="0">
            <a:spAutoFit/>
          </a:bodyPr>
          <a:lstStyle/>
          <a:p>
            <a:pPr>
              <a:lnSpc>
                <a:spcPct val="250000"/>
              </a:lnSpc>
            </a:pPr>
            <a:r>
              <a:rPr lang="zh-CN" altLang="en-US" sz="1000">
                <a:solidFill>
                  <a:schemeClr val="tx1">
                    <a:lumMod val="65000"/>
                    <a:lumOff val="35000"/>
                  </a:schemeClr>
                </a:solidFill>
                <a:latin typeface="Arial" panose="020B0604020202020204" pitchFamily="34" charset="0"/>
                <a:ea typeface="微软雅黑" pitchFamily="34" charset="-122"/>
                <a:sym typeface="Arial" panose="020B0604020202020204" pitchFamily="34" charset="0"/>
              </a:rPr>
              <a:t>LFPPT网</a:t>
            </a:r>
            <a:r>
              <a:rPr lang="zh-CN" altLang="zh-CN" sz="1000">
                <a:solidFill>
                  <a:schemeClr val="tx1">
                    <a:lumMod val="65000"/>
                    <a:lumOff val="35000"/>
                  </a:schemeClr>
                </a:solidFill>
                <a:latin typeface="Arial" panose="020B0604020202020204" pitchFamily="34" charset="0"/>
                <a:ea typeface="微软雅黑" pitchFamily="34" charset="-122"/>
                <a:sym typeface="Arial" panose="020B0604020202020204" pitchFamily="34" charset="0"/>
              </a:rPr>
              <a:t>是中国第一家精品</a:t>
            </a:r>
            <a:r>
              <a:rPr lang="en-US" altLang="zh-CN" sz="1000">
                <a:solidFill>
                  <a:schemeClr val="tx1">
                    <a:lumMod val="65000"/>
                    <a:lumOff val="35000"/>
                  </a:schemeClr>
                </a:solidFill>
                <a:latin typeface="Arial" panose="020B0604020202020204" pitchFamily="34" charset="0"/>
                <a:ea typeface="微软雅黑" pitchFamily="34" charset="-122"/>
                <a:sym typeface="Arial" panose="020B0604020202020204" pitchFamily="34" charset="0"/>
              </a:rPr>
              <a:t>PPT</a:t>
            </a:r>
            <a:r>
              <a:rPr lang="zh-CN" altLang="zh-CN" sz="1000">
                <a:solidFill>
                  <a:schemeClr val="tx1">
                    <a:lumMod val="65000"/>
                    <a:lumOff val="35000"/>
                  </a:schemeClr>
                </a:solidFill>
                <a:latin typeface="Arial" panose="020B0604020202020204" pitchFamily="34" charset="0"/>
                <a:ea typeface="微软雅黑" pitchFamily="34" charset="-122"/>
                <a:sym typeface="Arial" panose="020B0604020202020204" pitchFamily="34" charset="0"/>
              </a:rPr>
              <a:t>设计机构</a:t>
            </a:r>
            <a:endParaRPr lang="en-US" altLang="zh-CN" sz="1000">
              <a:solidFill>
                <a:schemeClr val="tx1">
                  <a:lumMod val="65000"/>
                  <a:lumOff val="35000"/>
                </a:schemeClr>
              </a:solidFill>
              <a:latin typeface="Arial" panose="020B0604020202020204" pitchFamily="34" charset="0"/>
              <a:ea typeface="微软雅黑" pitchFamily="34" charset="-122"/>
              <a:sym typeface="Arial" panose="020B0604020202020204" pitchFamily="34" charset="0"/>
            </a:endParaRPr>
          </a:p>
          <a:p>
            <a:pPr>
              <a:lnSpc>
                <a:spcPct val="250000"/>
              </a:lnSpc>
            </a:pPr>
            <a:r>
              <a:rPr lang="zh-CN" altLang="zh-CN" sz="1000">
                <a:solidFill>
                  <a:schemeClr val="tx1">
                    <a:lumMod val="65000"/>
                    <a:lumOff val="35000"/>
                  </a:schemeClr>
                </a:solidFill>
                <a:latin typeface="Arial" panose="020B0604020202020204" pitchFamily="34" charset="0"/>
                <a:ea typeface="微软雅黑" pitchFamily="34" charset="-122"/>
                <a:sym typeface="Arial" panose="020B0604020202020204" pitchFamily="34" charset="0"/>
              </a:rPr>
              <a:t>拥有国内顶尖的</a:t>
            </a:r>
            <a:r>
              <a:rPr lang="en-US" altLang="zh-CN" sz="1000">
                <a:solidFill>
                  <a:schemeClr val="tx1">
                    <a:lumMod val="65000"/>
                    <a:lumOff val="35000"/>
                  </a:schemeClr>
                </a:solidFill>
                <a:latin typeface="Arial" panose="020B0604020202020204" pitchFamily="34" charset="0"/>
                <a:ea typeface="微软雅黑" pitchFamily="34" charset="-122"/>
                <a:sym typeface="Arial" panose="020B0604020202020204" pitchFamily="34" charset="0"/>
              </a:rPr>
              <a:t>PPT</a:t>
            </a:r>
            <a:r>
              <a:rPr lang="zh-CN" altLang="zh-CN" sz="1000">
                <a:solidFill>
                  <a:schemeClr val="tx1">
                    <a:lumMod val="65000"/>
                    <a:lumOff val="35000"/>
                  </a:schemeClr>
                </a:solidFill>
                <a:latin typeface="Arial" panose="020B0604020202020204" pitchFamily="34" charset="0"/>
                <a:ea typeface="微软雅黑" pitchFamily="34" charset="-122"/>
                <a:sym typeface="Arial" panose="020B0604020202020204" pitchFamily="34" charset="0"/>
              </a:rPr>
              <a:t>制作技术、顶级的</a:t>
            </a:r>
            <a:r>
              <a:rPr lang="en-US" altLang="zh-CN" sz="1000">
                <a:solidFill>
                  <a:schemeClr val="tx1">
                    <a:lumMod val="65000"/>
                    <a:lumOff val="35000"/>
                  </a:schemeClr>
                </a:solidFill>
                <a:latin typeface="Arial" panose="020B0604020202020204" pitchFamily="34" charset="0"/>
                <a:ea typeface="微软雅黑" pitchFamily="34" charset="-122"/>
                <a:sym typeface="Arial" panose="020B0604020202020204" pitchFamily="34" charset="0"/>
              </a:rPr>
              <a:t>PPT</a:t>
            </a:r>
            <a:r>
              <a:rPr lang="zh-CN" altLang="zh-CN" sz="1000">
                <a:solidFill>
                  <a:schemeClr val="tx1">
                    <a:lumMod val="65000"/>
                    <a:lumOff val="35000"/>
                  </a:schemeClr>
                </a:solidFill>
                <a:latin typeface="Arial" panose="020B0604020202020204" pitchFamily="34" charset="0"/>
                <a:ea typeface="微软雅黑" pitchFamily="34" charset="-122"/>
                <a:sym typeface="Arial" panose="020B0604020202020204" pitchFamily="34" charset="0"/>
              </a:rPr>
              <a:t>设计团队， 坚持精益求精、拒绝平庸的做事精神</a:t>
            </a:r>
            <a:endParaRPr lang="en-US" altLang="zh-CN" sz="1000">
              <a:solidFill>
                <a:schemeClr val="tx1">
                  <a:lumMod val="65000"/>
                  <a:lumOff val="35000"/>
                </a:schemeClr>
              </a:solidFill>
              <a:latin typeface="Arial" panose="020B0604020202020204" pitchFamily="34" charset="0"/>
              <a:ea typeface="微软雅黑" pitchFamily="34" charset="-122"/>
              <a:sym typeface="Arial" panose="020B0604020202020204" pitchFamily="34" charset="0"/>
            </a:endParaRPr>
          </a:p>
          <a:p>
            <a:pPr>
              <a:lnSpc>
                <a:spcPct val="250000"/>
              </a:lnSpc>
            </a:pPr>
            <a:r>
              <a:rPr lang="zh-CN" altLang="en-US" sz="1000">
                <a:solidFill>
                  <a:schemeClr val="tx1">
                    <a:lumMod val="65000"/>
                    <a:lumOff val="35000"/>
                  </a:schemeClr>
                </a:solidFill>
                <a:latin typeface="Arial" panose="020B0604020202020204" pitchFamily="34" charset="0"/>
                <a:ea typeface="微软雅黑" pitchFamily="34" charset="-122"/>
                <a:sym typeface="Arial" panose="020B0604020202020204" pitchFamily="34" charset="0"/>
              </a:rPr>
              <a:t>LFPPT网LFPPT网</a:t>
            </a:r>
          </a:p>
          <a:p>
            <a:pPr>
              <a:lnSpc>
                <a:spcPct val="250000"/>
              </a:lnSpc>
            </a:pPr>
            <a:r>
              <a:rPr lang="zh-CN" altLang="en-US" sz="1000">
                <a:solidFill>
                  <a:schemeClr val="tx1">
                    <a:lumMod val="65000"/>
                    <a:lumOff val="35000"/>
                  </a:schemeClr>
                </a:solidFill>
                <a:latin typeface="Arial" panose="020B0604020202020204" pitchFamily="34" charset="0"/>
                <a:ea typeface="微软雅黑" pitchFamily="34" charset="-122"/>
                <a:sym typeface="Arial" panose="020B0604020202020204" pitchFamily="34" charset="0"/>
              </a:rPr>
              <a:t>LFPPT网</a:t>
            </a:r>
            <a:r>
              <a:rPr lang="zh-CN" altLang="zh-CN" sz="1000">
                <a:solidFill>
                  <a:schemeClr val="tx1">
                    <a:lumMod val="65000"/>
                    <a:lumOff val="35000"/>
                  </a:schemeClr>
                </a:solidFill>
                <a:latin typeface="Arial" panose="020B0604020202020204" pitchFamily="34" charset="0"/>
                <a:ea typeface="微软雅黑" pitchFamily="34" charset="-122"/>
                <a:sym typeface="Arial" panose="020B0604020202020204" pitchFamily="34" charset="0"/>
              </a:rPr>
              <a:t>是中国第一家精品</a:t>
            </a:r>
            <a:r>
              <a:rPr lang="en-US" altLang="zh-CN" sz="1000">
                <a:solidFill>
                  <a:schemeClr val="tx1">
                    <a:lumMod val="65000"/>
                    <a:lumOff val="35000"/>
                  </a:schemeClr>
                </a:solidFill>
                <a:latin typeface="Arial" panose="020B0604020202020204" pitchFamily="34" charset="0"/>
                <a:ea typeface="微软雅黑" pitchFamily="34" charset="-122"/>
                <a:sym typeface="Arial" panose="020B0604020202020204" pitchFamily="34" charset="0"/>
              </a:rPr>
              <a:t>PPT</a:t>
            </a:r>
            <a:r>
              <a:rPr lang="zh-CN" altLang="zh-CN" sz="1000">
                <a:solidFill>
                  <a:schemeClr val="tx1">
                    <a:lumMod val="65000"/>
                    <a:lumOff val="35000"/>
                  </a:schemeClr>
                </a:solidFill>
                <a:latin typeface="Arial" panose="020B0604020202020204" pitchFamily="34" charset="0"/>
                <a:ea typeface="微软雅黑" pitchFamily="34" charset="-122"/>
                <a:sym typeface="Arial" panose="020B0604020202020204" pitchFamily="34" charset="0"/>
              </a:rPr>
              <a:t>设计机构</a:t>
            </a:r>
            <a:endParaRPr lang="en-US" altLang="zh-CN" sz="1000">
              <a:solidFill>
                <a:schemeClr val="tx1">
                  <a:lumMod val="65000"/>
                  <a:lumOff val="35000"/>
                </a:schemeClr>
              </a:solidFill>
              <a:latin typeface="Arial" panose="020B0604020202020204" pitchFamily="34" charset="0"/>
              <a:ea typeface="微软雅黑" pitchFamily="34" charset="-122"/>
              <a:sym typeface="Arial" panose="020B0604020202020204" pitchFamily="34" charset="0"/>
            </a:endParaRPr>
          </a:p>
          <a:p>
            <a:pPr>
              <a:lnSpc>
                <a:spcPct val="250000"/>
              </a:lnSpc>
            </a:pPr>
            <a:r>
              <a:rPr lang="zh-CN" altLang="zh-CN" sz="1000">
                <a:solidFill>
                  <a:schemeClr val="tx1">
                    <a:lumMod val="65000"/>
                    <a:lumOff val="35000"/>
                  </a:schemeClr>
                </a:solidFill>
                <a:latin typeface="Arial" panose="020B0604020202020204" pitchFamily="34" charset="0"/>
                <a:ea typeface="微软雅黑" pitchFamily="34" charset="-122"/>
                <a:sym typeface="Arial" panose="020B0604020202020204" pitchFamily="34" charset="0"/>
              </a:rPr>
              <a:t>拥有国内顶尖的</a:t>
            </a:r>
            <a:r>
              <a:rPr lang="en-US" altLang="zh-CN" sz="1000">
                <a:solidFill>
                  <a:schemeClr val="tx1">
                    <a:lumMod val="65000"/>
                    <a:lumOff val="35000"/>
                  </a:schemeClr>
                </a:solidFill>
                <a:latin typeface="Arial" panose="020B0604020202020204" pitchFamily="34" charset="0"/>
                <a:ea typeface="微软雅黑" pitchFamily="34" charset="-122"/>
                <a:sym typeface="Arial" panose="020B0604020202020204" pitchFamily="34" charset="0"/>
              </a:rPr>
              <a:t>PPT</a:t>
            </a:r>
            <a:r>
              <a:rPr lang="zh-CN" altLang="zh-CN" sz="1000">
                <a:solidFill>
                  <a:schemeClr val="tx1">
                    <a:lumMod val="65000"/>
                    <a:lumOff val="35000"/>
                  </a:schemeClr>
                </a:solidFill>
                <a:latin typeface="Arial" panose="020B0604020202020204" pitchFamily="34" charset="0"/>
                <a:ea typeface="微软雅黑" pitchFamily="34" charset="-122"/>
                <a:sym typeface="Arial" panose="020B0604020202020204" pitchFamily="34" charset="0"/>
              </a:rPr>
              <a:t>制作技术、顶级的</a:t>
            </a:r>
            <a:r>
              <a:rPr lang="en-US" altLang="zh-CN" sz="1000">
                <a:solidFill>
                  <a:schemeClr val="tx1">
                    <a:lumMod val="65000"/>
                    <a:lumOff val="35000"/>
                  </a:schemeClr>
                </a:solidFill>
                <a:latin typeface="Arial" panose="020B0604020202020204" pitchFamily="34" charset="0"/>
                <a:ea typeface="微软雅黑" pitchFamily="34" charset="-122"/>
                <a:sym typeface="Arial" panose="020B0604020202020204" pitchFamily="34" charset="0"/>
              </a:rPr>
              <a:t>PPT</a:t>
            </a:r>
            <a:r>
              <a:rPr lang="zh-CN" altLang="zh-CN" sz="1000">
                <a:solidFill>
                  <a:schemeClr val="tx1">
                    <a:lumMod val="65000"/>
                    <a:lumOff val="35000"/>
                  </a:schemeClr>
                </a:solidFill>
                <a:latin typeface="Arial" panose="020B0604020202020204" pitchFamily="34" charset="0"/>
                <a:ea typeface="微软雅黑" pitchFamily="34" charset="-122"/>
                <a:sym typeface="Arial" panose="020B0604020202020204" pitchFamily="34" charset="0"/>
              </a:rPr>
              <a:t>设计团队， 坚持精益求精、拒绝平庸的做事精神</a:t>
            </a:r>
            <a:r>
              <a:rPr lang="zh-CN" altLang="en-US" sz="1000">
                <a:solidFill>
                  <a:schemeClr val="tx1">
                    <a:lumMod val="65000"/>
                    <a:lumOff val="35000"/>
                  </a:schemeClr>
                </a:solidFill>
                <a:latin typeface="Arial" panose="020B0604020202020204" pitchFamily="34" charset="0"/>
                <a:ea typeface="微软雅黑" pitchFamily="34" charset="-122"/>
                <a:sym typeface="Arial" panose="020B0604020202020204" pitchFamily="34" charset="0"/>
              </a:rPr>
              <a:t>LFPPT网</a:t>
            </a:r>
            <a:endParaRPr lang="en-US" altLang="zh-CN" sz="1000">
              <a:solidFill>
                <a:schemeClr val="tx1">
                  <a:lumMod val="65000"/>
                  <a:lumOff val="35000"/>
                </a:schemeClr>
              </a:solidFill>
              <a:latin typeface="Arial" panose="020B0604020202020204" pitchFamily="34" charset="0"/>
              <a:ea typeface="微软雅黑" pitchFamily="34" charset="-122"/>
              <a:sym typeface="Arial" panose="020B0604020202020204" pitchFamily="34" charset="0"/>
            </a:endParaRPr>
          </a:p>
          <a:p>
            <a:pPr>
              <a:lnSpc>
                <a:spcPct val="250000"/>
              </a:lnSpc>
            </a:pPr>
            <a:r>
              <a:rPr lang="zh-CN" altLang="en-US" sz="100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LFPPT网</a:t>
            </a:r>
          </a:p>
        </p:txBody>
      </p:sp>
      <p:pic>
        <p:nvPicPr>
          <p:cNvPr id="30" name="图片 29"/>
          <p:cNvPicPr>
            <a:picLocks noChangeAspect="1"/>
          </p:cNvPicPr>
          <p:nvPr/>
        </p:nvPicPr>
        <p:blipFill>
          <a:blip r:embed="rId5"/>
          <a:srcRect l="50416" t="35892" r="42084" b="48261"/>
          <a:stretch>
            <a:fillRect/>
          </a:stretch>
        </p:blipFill>
        <p:spPr>
          <a:xfrm>
            <a:off x="2701987" y="4051300"/>
            <a:ext cx="187511" cy="284739"/>
          </a:xfrm>
          <a:prstGeom prst="rect">
            <a:avLst/>
          </a:prstGeom>
        </p:spPr>
      </p:pic>
      <p:sp>
        <p:nvSpPr>
          <p:cNvPr id="31" name="文本框 30"/>
          <p:cNvSpPr txBox="1"/>
          <p:nvPr/>
        </p:nvSpPr>
        <p:spPr>
          <a:xfrm>
            <a:off x="2646417" y="4064000"/>
            <a:ext cx="187511" cy="230832"/>
          </a:xfrm>
          <a:prstGeom prst="rect">
            <a:avLst/>
          </a:prstGeom>
          <a:noFill/>
        </p:spPr>
        <p:txBody>
          <a:bodyPr vert="horz" wrap="square" rtlCol="0">
            <a:spAutoFit/>
          </a:bodyPr>
          <a:lstStyle/>
          <a:p>
            <a:r>
              <a:rPr lang="zh-CN" altLang="en-US" sz="900">
                <a:solidFill>
                  <a:schemeClr val="bg1"/>
                </a:solidFill>
                <a:latin typeface="李旭科书法 v1.4" panose="02000603000000000000" pitchFamily="2" charset="-122"/>
                <a:ea typeface="李旭科书法 v1.4" panose="02000603000000000000" pitchFamily="2" charset="-122"/>
              </a:rPr>
              <a:t>竹</a:t>
            </a:r>
          </a:p>
        </p:txBody>
      </p:sp>
    </p:spTree>
    <p:extLst>
      <p:ext uri="{BB962C8B-B14F-4D97-AF65-F5344CB8AC3E}">
        <p14:creationId xmlns:p14="http://schemas.microsoft.com/office/powerpoint/2010/main" val="1702666380"/>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600"/>
                                  </p:stCondLst>
                                  <p:childTnLst>
                                    <p:set>
                                      <p:cBhvr>
                                        <p:cTn id="6" dur="1" fill="hold">
                                          <p:stCondLst>
                                            <p:cond delay="0"/>
                                          </p:stCondLst>
                                        </p:cTn>
                                        <p:tgtEl>
                                          <p:spTgt spid="27"/>
                                        </p:tgtEl>
                                        <p:attrNameLst>
                                          <p:attrName>style.visibility</p:attrName>
                                        </p:attrNameLst>
                                      </p:cBhvr>
                                      <p:to>
                                        <p:strVal val="visible"/>
                                      </p:to>
                                    </p:set>
                                    <p:animEffect transition="in" filter="fade" prLst="">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600"/>
                                  </p:stCondLst>
                                  <p:childTnLst>
                                    <p:set>
                                      <p:cBhvr>
                                        <p:cTn id="11" dur="1" fill="hold">
                                          <p:stCondLst>
                                            <p:cond delay="0"/>
                                          </p:stCondLst>
                                        </p:cTn>
                                        <p:tgtEl>
                                          <p:spTgt spid="28"/>
                                        </p:tgtEl>
                                        <p:attrNameLst>
                                          <p:attrName>style.visibility</p:attrName>
                                        </p:attrNameLst>
                                      </p:cBhvr>
                                      <p:to>
                                        <p:strVal val="visible"/>
                                      </p:to>
                                    </p:set>
                                    <p:animEffect transition="in" filter="fade" prLst="">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par>
                                <p:cTn id="15" presetID="42" presetClass="entr" presetSubtype="0" fill="hold" grpId="2" nodeType="withEffect">
                                  <p:stCondLst>
                                    <p:cond delay="1000"/>
                                  </p:stCondLst>
                                  <p:childTnLst>
                                    <p:set>
                                      <p:cBhvr>
                                        <p:cTn id="16" dur="1" fill="hold">
                                          <p:stCondLst>
                                            <p:cond delay="0"/>
                                          </p:stCondLst>
                                        </p:cTn>
                                        <p:tgtEl>
                                          <p:spTgt spid="29"/>
                                        </p:tgtEl>
                                        <p:attrNameLst>
                                          <p:attrName>style.visibility</p:attrName>
                                        </p:attrNameLst>
                                      </p:cBhvr>
                                      <p:to>
                                        <p:strVal val="visible"/>
                                      </p:to>
                                    </p:set>
                                    <p:animEffect transition="in" filter="fade" prLst="">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200"/>
                                  </p:stCondLst>
                                  <p:childTnLst>
                                    <p:set>
                                      <p:cBhvr>
                                        <p:cTn id="21" dur="1" fill="hold">
                                          <p:stCondLst>
                                            <p:cond delay="0"/>
                                          </p:stCondLst>
                                        </p:cTn>
                                        <p:tgtEl>
                                          <p:spTgt spid="30"/>
                                        </p:tgtEl>
                                        <p:attrNameLst>
                                          <p:attrName>style.visibility</p:attrName>
                                        </p:attrNameLst>
                                      </p:cBhvr>
                                      <p:to>
                                        <p:strVal val="visible"/>
                                      </p:to>
                                    </p:set>
                                    <p:animEffect transition="in" filter="fade" prLst="">
                                      <p:cBhvr>
                                        <p:cTn id="22" dur="1000"/>
                                        <p:tgtEl>
                                          <p:spTgt spid="30"/>
                                        </p:tgtEl>
                                      </p:cBhvr>
                                    </p:animEffect>
                                    <p:anim calcmode="lin" valueType="num">
                                      <p:cBhvr>
                                        <p:cTn id="23" dur="1000" fill="hold"/>
                                        <p:tgtEl>
                                          <p:spTgt spid="30"/>
                                        </p:tgtEl>
                                        <p:attrNameLst>
                                          <p:attrName>ppt_x</p:attrName>
                                        </p:attrNameLst>
                                      </p:cBhvr>
                                      <p:tavLst>
                                        <p:tav tm="0">
                                          <p:val>
                                            <p:strVal val="#ppt_x"/>
                                          </p:val>
                                        </p:tav>
                                        <p:tav tm="100000">
                                          <p:val>
                                            <p:strVal val="#ppt_x"/>
                                          </p:val>
                                        </p:tav>
                                      </p:tavLst>
                                    </p:anim>
                                    <p:anim calcmode="lin" valueType="num">
                                      <p:cBhvr>
                                        <p:cTn id="24" dur="1000" fill="hold"/>
                                        <p:tgtEl>
                                          <p:spTgt spid="30"/>
                                        </p:tgtEl>
                                        <p:attrNameLst>
                                          <p:attrName>ppt_y</p:attrName>
                                        </p:attrNameLst>
                                      </p:cBhvr>
                                      <p:tavLst>
                                        <p:tav tm="0">
                                          <p:val>
                                            <p:strVal val="#ppt_y+.1"/>
                                          </p:val>
                                        </p:tav>
                                        <p:tav tm="100000">
                                          <p:val>
                                            <p:strVal val="#ppt_y"/>
                                          </p:val>
                                        </p:tav>
                                      </p:tavLst>
                                    </p:anim>
                                  </p:childTnLst>
                                </p:cTn>
                              </p:par>
                              <p:par>
                                <p:cTn id="25" presetID="42" presetClass="entr" presetSubtype="0" fill="hold" grpId="3" nodeType="withEffect">
                                  <p:stCondLst>
                                    <p:cond delay="1200"/>
                                  </p:stCondLst>
                                  <p:childTnLst>
                                    <p:set>
                                      <p:cBhvr>
                                        <p:cTn id="26" dur="1" fill="hold">
                                          <p:stCondLst>
                                            <p:cond delay="0"/>
                                          </p:stCondLst>
                                        </p:cTn>
                                        <p:tgtEl>
                                          <p:spTgt spid="31"/>
                                        </p:tgtEl>
                                        <p:attrNameLst>
                                          <p:attrName>style.visibility</p:attrName>
                                        </p:attrNameLst>
                                      </p:cBhvr>
                                      <p:to>
                                        <p:strVal val="visible"/>
                                      </p:to>
                                    </p:set>
                                    <p:animEffect transition="in" filter="fade" prLst="">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1"/>
      <p:bldP spid="29" grpId="2"/>
      <p:bldP spid="31" grpId="3"/>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177529" y="-1501254"/>
            <a:ext cx="9756343" cy="9756343"/>
          </a:xfrm>
          <a:prstGeom prst="ellipse">
            <a:avLst/>
          </a:prstGeom>
          <a:solidFill>
            <a:srgbClr val="002F73"/>
          </a:solidFill>
          <a:ln>
            <a:solidFill>
              <a:srgbClr val="324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flipH="1">
            <a:off x="9361118" y="2547185"/>
            <a:ext cx="1232" cy="2592000"/>
          </a:xfrm>
          <a:prstGeom prst="line">
            <a:avLst/>
          </a:prstGeom>
          <a:noFill/>
          <a:ln w="12700">
            <a:solidFill>
              <a:srgbClr val="E3BF51"/>
            </a:solidFill>
          </a:ln>
        </p:spPr>
        <p:style>
          <a:lnRef idx="2">
            <a:schemeClr val="accent1">
              <a:shade val="50000"/>
            </a:schemeClr>
          </a:lnRef>
          <a:fillRef idx="1">
            <a:schemeClr val="accent1"/>
          </a:fillRef>
          <a:effectRef idx="0">
            <a:schemeClr val="accent1"/>
          </a:effectRef>
          <a:fontRef idx="minor">
            <a:schemeClr val="lt1"/>
          </a:fontRef>
        </p:style>
      </p:cxnSp>
      <p:sp>
        <p:nvSpPr>
          <p:cNvPr id="8" name="矩形 7"/>
          <p:cNvSpPr/>
          <p:nvPr/>
        </p:nvSpPr>
        <p:spPr>
          <a:xfrm>
            <a:off x="9531944" y="2412807"/>
            <a:ext cx="728778" cy="2062103"/>
          </a:xfrm>
          <a:prstGeom prst="rect">
            <a:avLst/>
          </a:prstGeom>
          <a:noFill/>
        </p:spPr>
        <p:txBody>
          <a:bodyPr vert="horz" wrap="square" rtlCol="0">
            <a:spAutoFit/>
          </a:bodyPr>
          <a:lstStyle/>
          <a:p>
            <a:r>
              <a:rPr lang="zh-CN" altLang="en-US" sz="3200">
                <a:solidFill>
                  <a:schemeClr val="bg1"/>
                </a:solidFill>
                <a:latin typeface="李旭科书法 v1.4" panose="02000603000000000000" pitchFamily="2" charset="-122"/>
                <a:ea typeface="李旭科书法 v1.4" panose="02000603000000000000" pitchFamily="2" charset="-122"/>
              </a:rPr>
              <a:t>添加标题</a:t>
            </a:r>
          </a:p>
        </p:txBody>
      </p:sp>
      <p:sp>
        <p:nvSpPr>
          <p:cNvPr id="9" name="TextBox 69"/>
          <p:cNvSpPr txBox="1"/>
          <p:nvPr/>
        </p:nvSpPr>
        <p:spPr>
          <a:xfrm>
            <a:off x="4735597" y="2501707"/>
            <a:ext cx="4576571" cy="2794115"/>
          </a:xfrm>
          <a:prstGeom prst="rect">
            <a:avLst/>
          </a:prstGeom>
          <a:noFill/>
        </p:spPr>
        <p:txBody>
          <a:bodyPr vert="eaVert" wrap="square" rtlCol="0">
            <a:spAutoFit/>
          </a:bodyPr>
          <a:lstStyle/>
          <a:p>
            <a:pPr>
              <a:lnSpc>
                <a:spcPct val="200000"/>
              </a:lnSpc>
            </a:pPr>
            <a:r>
              <a:rPr lang="zh-CN" altLang="en-US" sz="1200">
                <a:solidFill>
                  <a:schemeClr val="bg1"/>
                </a:solidFill>
                <a:latin typeface="Arial" panose="020B0604020202020204" pitchFamily="34" charset="0"/>
                <a:ea typeface="微软雅黑" pitchFamily="34" charset="-122"/>
                <a:sym typeface="Arial" panose="020B0604020202020204" pitchFamily="34" charset="0"/>
              </a:rPr>
              <a:t>LFPPT网</a:t>
            </a:r>
            <a:r>
              <a:rPr lang="zh-CN" altLang="zh-CN" sz="1200">
                <a:solidFill>
                  <a:schemeClr val="bg1"/>
                </a:solidFill>
                <a:latin typeface="Arial" panose="020B0604020202020204" pitchFamily="34" charset="0"/>
                <a:ea typeface="微软雅黑" pitchFamily="34" charset="-122"/>
                <a:sym typeface="Arial" panose="020B0604020202020204" pitchFamily="34" charset="0"/>
              </a:rPr>
              <a:t>是中国第一家精品</a:t>
            </a:r>
            <a:r>
              <a:rPr lang="en-US" altLang="zh-CN" sz="1200">
                <a:solidFill>
                  <a:schemeClr val="bg1"/>
                </a:solidFill>
                <a:latin typeface="Arial" panose="020B0604020202020204" pitchFamily="34" charset="0"/>
                <a:ea typeface="微软雅黑" pitchFamily="34" charset="-122"/>
                <a:sym typeface="Arial" panose="020B0604020202020204" pitchFamily="34" charset="0"/>
              </a:rPr>
              <a:t>PPT</a:t>
            </a:r>
            <a:r>
              <a:rPr lang="zh-CN" altLang="zh-CN" sz="1200">
                <a:solidFill>
                  <a:schemeClr val="bg1"/>
                </a:solidFill>
                <a:latin typeface="Arial" panose="020B0604020202020204" pitchFamily="34" charset="0"/>
                <a:ea typeface="微软雅黑" pitchFamily="34" charset="-122"/>
                <a:sym typeface="Arial" panose="020B0604020202020204" pitchFamily="34" charset="0"/>
              </a:rPr>
              <a:t>设计机构</a:t>
            </a:r>
            <a:endParaRPr lang="en-US" altLang="zh-CN" sz="1200">
              <a:solidFill>
                <a:schemeClr val="bg1"/>
              </a:solidFill>
              <a:latin typeface="Arial" panose="020B0604020202020204" pitchFamily="34" charset="0"/>
              <a:ea typeface="微软雅黑" pitchFamily="34" charset="-122"/>
              <a:sym typeface="Arial" panose="020B0604020202020204" pitchFamily="34" charset="0"/>
            </a:endParaRPr>
          </a:p>
          <a:p>
            <a:pPr>
              <a:lnSpc>
                <a:spcPct val="200000"/>
              </a:lnSpc>
            </a:pPr>
            <a:r>
              <a:rPr lang="zh-CN" altLang="zh-CN" sz="1200">
                <a:solidFill>
                  <a:schemeClr val="bg1"/>
                </a:solidFill>
                <a:latin typeface="Arial" panose="020B0604020202020204" pitchFamily="34" charset="0"/>
                <a:ea typeface="微软雅黑" pitchFamily="34" charset="-122"/>
                <a:sym typeface="Arial" panose="020B0604020202020204" pitchFamily="34" charset="0"/>
              </a:rPr>
              <a:t>拥有国内顶尖的</a:t>
            </a:r>
            <a:r>
              <a:rPr lang="en-US" altLang="zh-CN" sz="1200">
                <a:solidFill>
                  <a:schemeClr val="bg1"/>
                </a:solidFill>
                <a:latin typeface="Arial" panose="020B0604020202020204" pitchFamily="34" charset="0"/>
                <a:ea typeface="微软雅黑" pitchFamily="34" charset="-122"/>
                <a:sym typeface="Arial" panose="020B0604020202020204" pitchFamily="34" charset="0"/>
              </a:rPr>
              <a:t>PPT</a:t>
            </a:r>
            <a:r>
              <a:rPr lang="zh-CN" altLang="zh-CN" sz="1200">
                <a:solidFill>
                  <a:schemeClr val="bg1"/>
                </a:solidFill>
                <a:latin typeface="Arial" panose="020B0604020202020204" pitchFamily="34" charset="0"/>
                <a:ea typeface="微软雅黑" pitchFamily="34" charset="-122"/>
                <a:sym typeface="Arial" panose="020B0604020202020204" pitchFamily="34" charset="0"/>
              </a:rPr>
              <a:t>制作技术、顶级的</a:t>
            </a:r>
            <a:r>
              <a:rPr lang="en-US" altLang="zh-CN" sz="1200">
                <a:solidFill>
                  <a:schemeClr val="bg1"/>
                </a:solidFill>
                <a:latin typeface="Arial" panose="020B0604020202020204" pitchFamily="34" charset="0"/>
                <a:ea typeface="微软雅黑" pitchFamily="34" charset="-122"/>
                <a:sym typeface="Arial" panose="020B0604020202020204" pitchFamily="34" charset="0"/>
              </a:rPr>
              <a:t>PPT</a:t>
            </a:r>
            <a:r>
              <a:rPr lang="zh-CN" altLang="zh-CN" sz="1200">
                <a:solidFill>
                  <a:schemeClr val="bg1"/>
                </a:solidFill>
                <a:latin typeface="Arial" panose="020B0604020202020204" pitchFamily="34" charset="0"/>
                <a:ea typeface="微软雅黑" pitchFamily="34" charset="-122"/>
                <a:sym typeface="Arial" panose="020B0604020202020204" pitchFamily="34" charset="0"/>
              </a:rPr>
              <a:t>设计团队， 坚持精益求精、拒绝平庸的做事精神</a:t>
            </a:r>
            <a:endParaRPr lang="en-US" altLang="zh-CN" sz="1200">
              <a:solidFill>
                <a:schemeClr val="bg1"/>
              </a:solidFill>
              <a:latin typeface="Arial" panose="020B0604020202020204" pitchFamily="34" charset="0"/>
              <a:ea typeface="微软雅黑" pitchFamily="34" charset="-122"/>
              <a:sym typeface="Arial" panose="020B0604020202020204" pitchFamily="34" charset="0"/>
            </a:endParaRPr>
          </a:p>
          <a:p>
            <a:pPr>
              <a:lnSpc>
                <a:spcPct val="200000"/>
              </a:lnSpc>
            </a:pPr>
            <a:r>
              <a:rPr lang="zh-CN" altLang="en-US" sz="1200">
                <a:solidFill>
                  <a:schemeClr val="bg1"/>
                </a:solidFill>
                <a:latin typeface="Arial" panose="020B0604020202020204" pitchFamily="34" charset="0"/>
                <a:ea typeface="微软雅黑" pitchFamily="34" charset="-122"/>
                <a:sym typeface="Arial" panose="020B0604020202020204" pitchFamily="34" charset="0"/>
              </a:rPr>
              <a:t>LFPPT网LFPPT网</a:t>
            </a:r>
          </a:p>
          <a:p>
            <a:pPr>
              <a:lnSpc>
                <a:spcPct val="200000"/>
              </a:lnSpc>
            </a:pPr>
            <a:r>
              <a:rPr lang="zh-CN" altLang="en-US" sz="1200">
                <a:solidFill>
                  <a:schemeClr val="bg1"/>
                </a:solidFill>
                <a:latin typeface="Arial" panose="020B0604020202020204" pitchFamily="34" charset="0"/>
                <a:ea typeface="微软雅黑" pitchFamily="34" charset="-122"/>
                <a:sym typeface="Arial" panose="020B0604020202020204" pitchFamily="34" charset="0"/>
              </a:rPr>
              <a:t>LFPPT网</a:t>
            </a:r>
            <a:r>
              <a:rPr lang="zh-CN" altLang="zh-CN" sz="1200">
                <a:solidFill>
                  <a:schemeClr val="bg1"/>
                </a:solidFill>
                <a:latin typeface="Arial" panose="020B0604020202020204" pitchFamily="34" charset="0"/>
                <a:ea typeface="微软雅黑" pitchFamily="34" charset="-122"/>
                <a:sym typeface="Arial" panose="020B0604020202020204" pitchFamily="34" charset="0"/>
              </a:rPr>
              <a:t>是中国第一家精品</a:t>
            </a:r>
            <a:r>
              <a:rPr lang="en-US" altLang="zh-CN" sz="1200">
                <a:solidFill>
                  <a:schemeClr val="bg1"/>
                </a:solidFill>
                <a:latin typeface="Arial" panose="020B0604020202020204" pitchFamily="34" charset="0"/>
                <a:ea typeface="微软雅黑" pitchFamily="34" charset="-122"/>
                <a:sym typeface="Arial" panose="020B0604020202020204" pitchFamily="34" charset="0"/>
              </a:rPr>
              <a:t>PPT</a:t>
            </a:r>
            <a:r>
              <a:rPr lang="zh-CN" altLang="zh-CN" sz="1200">
                <a:solidFill>
                  <a:schemeClr val="bg1"/>
                </a:solidFill>
                <a:latin typeface="Arial" panose="020B0604020202020204" pitchFamily="34" charset="0"/>
                <a:ea typeface="微软雅黑" pitchFamily="34" charset="-122"/>
                <a:sym typeface="Arial" panose="020B0604020202020204" pitchFamily="34" charset="0"/>
              </a:rPr>
              <a:t>设计机构</a:t>
            </a:r>
            <a:endParaRPr lang="en-US" altLang="zh-CN" sz="1200">
              <a:solidFill>
                <a:schemeClr val="bg1"/>
              </a:solidFill>
              <a:latin typeface="Arial" panose="020B0604020202020204" pitchFamily="34" charset="0"/>
              <a:ea typeface="微软雅黑" pitchFamily="34" charset="-122"/>
              <a:sym typeface="Arial" panose="020B0604020202020204" pitchFamily="34" charset="0"/>
            </a:endParaRPr>
          </a:p>
          <a:p>
            <a:pPr>
              <a:lnSpc>
                <a:spcPct val="200000"/>
              </a:lnSpc>
            </a:pPr>
            <a:r>
              <a:rPr lang="zh-CN" altLang="zh-CN" sz="1200">
                <a:solidFill>
                  <a:schemeClr val="bg1"/>
                </a:solidFill>
                <a:latin typeface="Arial" panose="020B0604020202020204" pitchFamily="34" charset="0"/>
                <a:ea typeface="微软雅黑" pitchFamily="34" charset="-122"/>
                <a:sym typeface="Arial" panose="020B0604020202020204" pitchFamily="34" charset="0"/>
              </a:rPr>
              <a:t>拥有国内顶尖的</a:t>
            </a:r>
            <a:r>
              <a:rPr lang="en-US" altLang="zh-CN" sz="1200">
                <a:solidFill>
                  <a:schemeClr val="bg1"/>
                </a:solidFill>
                <a:latin typeface="Arial" panose="020B0604020202020204" pitchFamily="34" charset="0"/>
                <a:ea typeface="微软雅黑" pitchFamily="34" charset="-122"/>
                <a:sym typeface="Arial" panose="020B0604020202020204" pitchFamily="34" charset="0"/>
              </a:rPr>
              <a:t>PPT</a:t>
            </a:r>
            <a:r>
              <a:rPr lang="zh-CN" altLang="zh-CN" sz="1200">
                <a:solidFill>
                  <a:schemeClr val="bg1"/>
                </a:solidFill>
                <a:latin typeface="Arial" panose="020B0604020202020204" pitchFamily="34" charset="0"/>
                <a:ea typeface="微软雅黑" pitchFamily="34" charset="-122"/>
                <a:sym typeface="Arial" panose="020B0604020202020204" pitchFamily="34" charset="0"/>
              </a:rPr>
              <a:t>制作技术、顶级的</a:t>
            </a:r>
            <a:r>
              <a:rPr lang="en-US" altLang="zh-CN" sz="1200">
                <a:solidFill>
                  <a:schemeClr val="bg1"/>
                </a:solidFill>
                <a:latin typeface="Arial" panose="020B0604020202020204" pitchFamily="34" charset="0"/>
                <a:ea typeface="微软雅黑" pitchFamily="34" charset="-122"/>
                <a:sym typeface="Arial" panose="020B0604020202020204" pitchFamily="34" charset="0"/>
              </a:rPr>
              <a:t>PPT</a:t>
            </a:r>
            <a:r>
              <a:rPr lang="zh-CN" altLang="zh-CN" sz="1200">
                <a:solidFill>
                  <a:schemeClr val="bg1"/>
                </a:solidFill>
                <a:latin typeface="Arial" panose="020B0604020202020204" pitchFamily="34" charset="0"/>
                <a:ea typeface="微软雅黑" pitchFamily="34" charset="-122"/>
                <a:sym typeface="Arial" panose="020B0604020202020204" pitchFamily="34" charset="0"/>
              </a:rPr>
              <a:t>设计团队， 坚持精益求精、拒绝平庸的做事精神</a:t>
            </a:r>
            <a:endParaRPr lang="en-US" altLang="zh-CN" sz="1200">
              <a:solidFill>
                <a:schemeClr val="bg1"/>
              </a:solidFill>
              <a:latin typeface="Arial" panose="020B0604020202020204" pitchFamily="34" charset="0"/>
              <a:ea typeface="微软雅黑" pitchFamily="34" charset="-122"/>
              <a:sym typeface="Arial" panose="020B0604020202020204" pitchFamily="34" charset="0"/>
            </a:endParaRPr>
          </a:p>
          <a:p>
            <a:pPr>
              <a:lnSpc>
                <a:spcPct val="200000"/>
              </a:lnSpc>
            </a:pPr>
            <a:endPar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3" name="图片 12"/>
          <p:cNvPicPr>
            <a:picLocks noChangeAspect="1"/>
          </p:cNvPicPr>
          <p:nvPr/>
        </p:nvPicPr>
        <p:blipFill>
          <a:blip r:embed="rId3"/>
          <a:srcRect/>
          <a:stretch>
            <a:fillRect/>
          </a:stretch>
        </p:blipFill>
        <p:spPr>
          <a:xfrm rot="3302749">
            <a:off x="41119" y="-992740"/>
            <a:ext cx="6226954" cy="6132677"/>
          </a:xfrm>
          <a:prstGeom prst="rect">
            <a:avLst/>
          </a:prstGeom>
        </p:spPr>
      </p:pic>
      <p:pic>
        <p:nvPicPr>
          <p:cNvPr id="12" name="图片 11"/>
          <p:cNvPicPr>
            <a:picLocks noChangeAspect="1"/>
          </p:cNvPicPr>
          <p:nvPr/>
        </p:nvPicPr>
        <p:blipFill>
          <a:blip r:embed="rId4"/>
          <a:srcRect/>
          <a:stretch>
            <a:fillRect/>
          </a:stretch>
        </p:blipFill>
        <p:spPr>
          <a:xfrm flipH="1">
            <a:off x="1910254" y="812953"/>
            <a:ext cx="5485168" cy="4844716"/>
          </a:xfrm>
          <a:custGeom>
            <a:avLst/>
            <a:gdLst>
              <a:gd name="connsiteX0" fmla="*/ 5485168 w 5485168"/>
              <a:gd name="connsiteY0" fmla="*/ 0 h 4844716"/>
              <a:gd name="connsiteX1" fmla="*/ 0 w 5485168"/>
              <a:gd name="connsiteY1" fmla="*/ 0 h 4844716"/>
              <a:gd name="connsiteX2" fmla="*/ 0 w 5485168"/>
              <a:gd name="connsiteY2" fmla="*/ 4844716 h 4844716"/>
              <a:gd name="connsiteX3" fmla="*/ 3818023 w 5485168"/>
              <a:gd name="connsiteY3" fmla="*/ 4844716 h 4844716"/>
              <a:gd name="connsiteX4" fmla="*/ 3818023 w 5485168"/>
              <a:gd name="connsiteY4" fmla="*/ 2422358 h 4844716"/>
              <a:gd name="connsiteX5" fmla="*/ 5485168 w 5485168"/>
              <a:gd name="connsiteY5" fmla="*/ 2422358 h 484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5168" h="4844716">
                <a:moveTo>
                  <a:pt x="5485168" y="0"/>
                </a:moveTo>
                <a:lnTo>
                  <a:pt x="0" y="0"/>
                </a:lnTo>
                <a:lnTo>
                  <a:pt x="0" y="4844716"/>
                </a:lnTo>
                <a:lnTo>
                  <a:pt x="3818023" y="4844716"/>
                </a:lnTo>
                <a:lnTo>
                  <a:pt x="3818023" y="2422358"/>
                </a:lnTo>
                <a:lnTo>
                  <a:pt x="5485168" y="2422358"/>
                </a:lnTo>
                <a:close/>
              </a:path>
            </a:pathLst>
          </a:custGeom>
        </p:spPr>
      </p:pic>
    </p:spTree>
    <p:extLst>
      <p:ext uri="{BB962C8B-B14F-4D97-AF65-F5344CB8AC3E}">
        <p14:creationId xmlns:p14="http://schemas.microsoft.com/office/powerpoint/2010/main" val="1760543579"/>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rcRect/>
          <a:stretch>
            <a:fillRect/>
          </a:stretch>
        </p:blipFill>
        <p:spPr>
          <a:xfrm>
            <a:off x="3219448" y="523874"/>
            <a:ext cx="5753101" cy="5810251"/>
          </a:xfrm>
          <a:prstGeom prst="ellipse">
            <a:avLst/>
          </a:prstGeom>
        </p:spPr>
      </p:pic>
      <p:pic>
        <p:nvPicPr>
          <p:cNvPr id="2" name="图片 1"/>
          <p:cNvPicPr>
            <a:picLocks noChangeAspect="1"/>
          </p:cNvPicPr>
          <p:nvPr/>
        </p:nvPicPr>
        <p:blipFill>
          <a:blip r:embed="rId4"/>
          <a:srcRect/>
          <a:stretch>
            <a:fillRect/>
          </a:stretch>
        </p:blipFill>
        <p:spPr>
          <a:xfrm>
            <a:off x="825920" y="0"/>
            <a:ext cx="10540159" cy="6610350"/>
          </a:xfrm>
          <a:prstGeom prst="rect">
            <a:avLst/>
          </a:prstGeom>
        </p:spPr>
      </p:pic>
      <p:sp>
        <p:nvSpPr>
          <p:cNvPr id="5" name="文本框 4"/>
          <p:cNvSpPr txBox="1"/>
          <p:nvPr/>
        </p:nvSpPr>
        <p:spPr>
          <a:xfrm>
            <a:off x="5431620" y="2164486"/>
            <a:ext cx="1292662" cy="2105705"/>
          </a:xfrm>
          <a:prstGeom prst="rect">
            <a:avLst/>
          </a:prstGeom>
          <a:noFill/>
        </p:spPr>
        <p:txBody>
          <a:bodyPr vert="eaVert" wrap="none" rtlCol="0">
            <a:spAutoFit/>
          </a:bodyPr>
          <a:lstStyle/>
          <a:p>
            <a:pPr algn="ctr"/>
            <a:r>
              <a:rPr lang="zh-CN" altLang="en-US" sz="7200" dirty="0">
                <a:solidFill>
                  <a:schemeClr val="bg1"/>
                </a:solidFill>
                <a:latin typeface="华文行楷" panose="02010800040101010101" pitchFamily="2" charset="-122"/>
                <a:ea typeface="华文行楷" panose="02010800040101010101" pitchFamily="2" charset="-122"/>
              </a:rPr>
              <a:t>目录</a:t>
            </a:r>
          </a:p>
        </p:txBody>
      </p:sp>
      <p:grpSp>
        <p:nvGrpSpPr>
          <p:cNvPr id="7" name="组合"/>
          <p:cNvGrpSpPr/>
          <p:nvPr/>
        </p:nvGrpSpPr>
        <p:grpSpPr>
          <a:xfrm>
            <a:off x="166098" y="1724132"/>
            <a:ext cx="3266568" cy="773197"/>
            <a:chOff x="4864336" y="1727771"/>
            <a:chExt cx="2449925" cy="399587"/>
          </a:xfrm>
        </p:grpSpPr>
        <p:sp>
          <p:nvSpPr>
            <p:cNvPr id="8" name="TextBox 17"/>
            <p:cNvSpPr txBox="1"/>
            <p:nvPr/>
          </p:nvSpPr>
          <p:spPr>
            <a:xfrm>
              <a:off x="5800943" y="1727771"/>
              <a:ext cx="1513318" cy="270399"/>
            </a:xfrm>
            <a:prstGeom prst="rect">
              <a:avLst/>
            </a:prstGeom>
            <a:noFill/>
          </p:spPr>
          <p:txBody>
            <a:bodyPr wrap="square" rtlCol="0">
              <a:spAutoFit/>
            </a:bodyPr>
            <a:lstStyle/>
            <a:p>
              <a:pPr algn="ctr"/>
              <a:r>
                <a:rPr lang="zh-CN" altLang="en-US" sz="2800" dirty="0">
                  <a:solidFill>
                    <a:schemeClr val="bg1"/>
                  </a:solidFill>
                  <a:latin typeface="华文仿宋" panose="02010600040101010101" pitchFamily="2" charset="-122"/>
                  <a:ea typeface="华文仿宋" panose="02010600040101010101" pitchFamily="2" charset="-122"/>
                </a:rPr>
                <a:t>①相关简介</a:t>
              </a:r>
            </a:p>
          </p:txBody>
        </p:sp>
        <p:sp>
          <p:nvSpPr>
            <p:cNvPr id="9" name="TextBox 18"/>
            <p:cNvSpPr txBox="1"/>
            <p:nvPr/>
          </p:nvSpPr>
          <p:spPr>
            <a:xfrm>
              <a:off x="4864336" y="1971050"/>
              <a:ext cx="2386649" cy="156308"/>
            </a:xfrm>
            <a:prstGeom prst="rect">
              <a:avLst/>
            </a:prstGeom>
            <a:noFill/>
          </p:spPr>
          <p:txBody>
            <a:bodyPr wrap="square" rtlCol="0">
              <a:spAutoFit/>
            </a:bodyPr>
            <a:lstStyle/>
            <a:p>
              <a:pPr algn="r">
                <a:lnSpc>
                  <a:spcPts val="1867"/>
                </a:lnSpc>
              </a:pPr>
              <a:endParaRPr lang="zh-CN" altLang="en-US" sz="800" dirty="0">
                <a:solidFill>
                  <a:schemeClr val="bg1"/>
                </a:solidFill>
              </a:endParaRPr>
            </a:p>
          </p:txBody>
        </p:sp>
      </p:grpSp>
      <p:grpSp>
        <p:nvGrpSpPr>
          <p:cNvPr id="10" name="组合"/>
          <p:cNvGrpSpPr/>
          <p:nvPr/>
        </p:nvGrpSpPr>
        <p:grpSpPr>
          <a:xfrm>
            <a:off x="207728" y="3608430"/>
            <a:ext cx="3266568" cy="626832"/>
            <a:chOff x="4864335" y="2758997"/>
            <a:chExt cx="2449925" cy="470124"/>
          </a:xfrm>
        </p:grpSpPr>
        <p:sp>
          <p:nvSpPr>
            <p:cNvPr id="11" name="TextBox 20"/>
            <p:cNvSpPr txBox="1"/>
            <p:nvPr/>
          </p:nvSpPr>
          <p:spPr>
            <a:xfrm>
              <a:off x="5806209" y="2758997"/>
              <a:ext cx="1508051" cy="392415"/>
            </a:xfrm>
            <a:prstGeom prst="rect">
              <a:avLst/>
            </a:prstGeom>
            <a:noFill/>
          </p:spPr>
          <p:txBody>
            <a:bodyPr wrap="square" rtlCol="0">
              <a:spAutoFit/>
            </a:bodyPr>
            <a:lstStyle/>
            <a:p>
              <a:pPr algn="ctr"/>
              <a:r>
                <a:rPr lang="zh-CN" altLang="en-US" sz="2800" dirty="0">
                  <a:solidFill>
                    <a:schemeClr val="bg1"/>
                  </a:solidFill>
                  <a:latin typeface="华文仿宋" panose="02010600040101010101" pitchFamily="2" charset="-122"/>
                  <a:ea typeface="华文仿宋" panose="02010600040101010101" pitchFamily="2" charset="-122"/>
                </a:rPr>
                <a:t>②艺术特点</a:t>
              </a:r>
            </a:p>
          </p:txBody>
        </p:sp>
        <p:sp>
          <p:nvSpPr>
            <p:cNvPr id="12" name="TextBox 21"/>
            <p:cNvSpPr txBox="1"/>
            <p:nvPr/>
          </p:nvSpPr>
          <p:spPr>
            <a:xfrm>
              <a:off x="4864335" y="3002279"/>
              <a:ext cx="2386648" cy="226842"/>
            </a:xfrm>
            <a:prstGeom prst="rect">
              <a:avLst/>
            </a:prstGeom>
            <a:noFill/>
          </p:spPr>
          <p:txBody>
            <a:bodyPr wrap="square" rtlCol="0">
              <a:spAutoFit/>
            </a:bodyPr>
            <a:lstStyle/>
            <a:p>
              <a:pPr algn="r">
                <a:lnSpc>
                  <a:spcPts val="1867"/>
                </a:lnSpc>
              </a:pPr>
              <a:endParaRPr lang="zh-CN" altLang="en-US" sz="800" dirty="0">
                <a:solidFill>
                  <a:schemeClr val="bg1"/>
                </a:solidFill>
              </a:endParaRPr>
            </a:p>
          </p:txBody>
        </p:sp>
      </p:grpSp>
      <p:grpSp>
        <p:nvGrpSpPr>
          <p:cNvPr id="19" name="组合"/>
          <p:cNvGrpSpPr/>
          <p:nvPr/>
        </p:nvGrpSpPr>
        <p:grpSpPr>
          <a:xfrm>
            <a:off x="8846487" y="1724132"/>
            <a:ext cx="3214547" cy="626829"/>
            <a:chOff x="4840073" y="1727771"/>
            <a:chExt cx="2410910" cy="470122"/>
          </a:xfrm>
        </p:grpSpPr>
        <p:sp>
          <p:nvSpPr>
            <p:cNvPr id="20" name="TextBox 17"/>
            <p:cNvSpPr txBox="1"/>
            <p:nvPr/>
          </p:nvSpPr>
          <p:spPr>
            <a:xfrm>
              <a:off x="4840073" y="1727771"/>
              <a:ext cx="1513318" cy="392415"/>
            </a:xfrm>
            <a:prstGeom prst="rect">
              <a:avLst/>
            </a:prstGeom>
            <a:noFill/>
          </p:spPr>
          <p:txBody>
            <a:bodyPr wrap="square" rtlCol="0">
              <a:spAutoFit/>
            </a:bodyPr>
            <a:lstStyle/>
            <a:p>
              <a:r>
                <a:rPr lang="zh-CN" altLang="en-US" sz="2800" dirty="0">
                  <a:solidFill>
                    <a:schemeClr val="bg1"/>
                  </a:solidFill>
                  <a:latin typeface="华文仿宋" panose="02010600040101010101" pitchFamily="2" charset="-122"/>
                  <a:ea typeface="华文仿宋" panose="02010600040101010101" pitchFamily="2" charset="-122"/>
                </a:rPr>
                <a:t>③历史渊源</a:t>
              </a:r>
            </a:p>
          </p:txBody>
        </p:sp>
        <p:sp>
          <p:nvSpPr>
            <p:cNvPr id="21" name="TextBox 18"/>
            <p:cNvSpPr txBox="1"/>
            <p:nvPr/>
          </p:nvSpPr>
          <p:spPr>
            <a:xfrm>
              <a:off x="4864335" y="1971052"/>
              <a:ext cx="2386648" cy="226841"/>
            </a:xfrm>
            <a:prstGeom prst="rect">
              <a:avLst/>
            </a:prstGeom>
            <a:noFill/>
          </p:spPr>
          <p:txBody>
            <a:bodyPr wrap="square" rtlCol="0">
              <a:spAutoFit/>
            </a:bodyPr>
            <a:lstStyle/>
            <a:p>
              <a:pPr>
                <a:lnSpc>
                  <a:spcPts val="1867"/>
                </a:lnSpc>
              </a:pPr>
              <a:endParaRPr lang="zh-CN" altLang="en-US" sz="800" dirty="0">
                <a:solidFill>
                  <a:schemeClr val="bg1"/>
                </a:solidFill>
              </a:endParaRPr>
            </a:p>
          </p:txBody>
        </p:sp>
      </p:grpSp>
      <p:sp>
        <p:nvSpPr>
          <p:cNvPr id="23" name="TextBox 20"/>
          <p:cNvSpPr txBox="1"/>
          <p:nvPr/>
        </p:nvSpPr>
        <p:spPr>
          <a:xfrm>
            <a:off x="8843704" y="3637880"/>
            <a:ext cx="2127799" cy="523220"/>
          </a:xfrm>
          <a:prstGeom prst="rect">
            <a:avLst/>
          </a:prstGeom>
          <a:noFill/>
        </p:spPr>
        <p:txBody>
          <a:bodyPr wrap="square" rtlCol="0">
            <a:spAutoFit/>
          </a:bodyPr>
          <a:lstStyle/>
          <a:p>
            <a:r>
              <a:rPr lang="zh-CN" altLang="en-US" sz="2800" dirty="0">
                <a:solidFill>
                  <a:schemeClr val="bg1"/>
                </a:solidFill>
                <a:latin typeface="华文仿宋" panose="02010600040101010101" pitchFamily="2" charset="-122"/>
                <a:ea typeface="华文仿宋" panose="02010600040101010101" pitchFamily="2" charset="-122"/>
              </a:rPr>
              <a:t>④未来展望</a:t>
            </a:r>
          </a:p>
        </p:txBody>
      </p:sp>
    </p:spTree>
    <p:extLst>
      <p:ext uri="{BB962C8B-B14F-4D97-AF65-F5344CB8AC3E}">
        <p14:creationId xmlns:p14="http://schemas.microsoft.com/office/powerpoint/2010/main" val="2646370581"/>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rLst="">
                                      <p:cBhvr>
                                        <p:cTn id="9" dur="1000"/>
                                        <p:tgtEl>
                                          <p:spTgt spid="7"/>
                                        </p:tgtEl>
                                      </p:cBhvr>
                                    </p:animEffect>
                                  </p:childTnLst>
                                </p:cTn>
                              </p:par>
                            </p:childTnLst>
                          </p:cTn>
                        </p:par>
                        <p:par>
                          <p:cTn id="10" fill="hold">
                            <p:stCondLst>
                              <p:cond delay="1000"/>
                            </p:stCondLst>
                            <p:childTnLst>
                              <p:par>
                                <p:cTn id="11" presetID="53"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Effect transition="in" filter="fade" prLst="">
                                      <p:cBhvr>
                                        <p:cTn id="15" dur="1000"/>
                                        <p:tgtEl>
                                          <p:spTgt spid="10"/>
                                        </p:tgtEl>
                                      </p:cBhvr>
                                    </p:animEffect>
                                  </p:childTnLst>
                                </p:cTn>
                              </p:par>
                            </p:childTnLst>
                          </p:cTn>
                        </p:par>
                        <p:par>
                          <p:cTn id="16" fill="hold">
                            <p:stCondLst>
                              <p:cond delay="2000"/>
                            </p:stCondLst>
                            <p:childTnLst>
                              <p:par>
                                <p:cTn id="17" presetID="53"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1000" fill="hold"/>
                                        <p:tgtEl>
                                          <p:spTgt spid="19"/>
                                        </p:tgtEl>
                                        <p:attrNameLst>
                                          <p:attrName>ppt_w</p:attrName>
                                        </p:attrNameLst>
                                      </p:cBhvr>
                                      <p:tavLst>
                                        <p:tav tm="0">
                                          <p:val>
                                            <p:fltVal val="0"/>
                                          </p:val>
                                        </p:tav>
                                        <p:tav tm="100000">
                                          <p:val>
                                            <p:strVal val="#ppt_w"/>
                                          </p:val>
                                        </p:tav>
                                      </p:tavLst>
                                    </p:anim>
                                    <p:anim calcmode="lin" valueType="num">
                                      <p:cBhvr>
                                        <p:cTn id="20" dur="1000" fill="hold"/>
                                        <p:tgtEl>
                                          <p:spTgt spid="19"/>
                                        </p:tgtEl>
                                        <p:attrNameLst>
                                          <p:attrName>ppt_h</p:attrName>
                                        </p:attrNameLst>
                                      </p:cBhvr>
                                      <p:tavLst>
                                        <p:tav tm="0">
                                          <p:val>
                                            <p:fltVal val="0"/>
                                          </p:val>
                                        </p:tav>
                                        <p:tav tm="100000">
                                          <p:val>
                                            <p:strVal val="#ppt_h"/>
                                          </p:val>
                                        </p:tav>
                                      </p:tavLst>
                                    </p:anim>
                                    <p:animEffect transition="in" filter="fade" prLst="">
                                      <p:cBhvr>
                                        <p:cTn id="21"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177529" y="-1501254"/>
            <a:ext cx="9756343" cy="9756343"/>
          </a:xfrm>
          <a:prstGeom prst="ellipse">
            <a:avLst/>
          </a:prstGeom>
          <a:solidFill>
            <a:srgbClr val="002F73"/>
          </a:solidFill>
          <a:ln>
            <a:solidFill>
              <a:srgbClr val="324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a:srcRect/>
          <a:stretch>
            <a:fillRect/>
          </a:stretch>
        </p:blipFill>
        <p:spPr>
          <a:xfrm>
            <a:off x="1564708" y="367017"/>
            <a:ext cx="4013200" cy="6019800"/>
          </a:xfrm>
          <a:prstGeom prst="ellipse">
            <a:avLst/>
          </a:prstGeom>
        </p:spPr>
      </p:pic>
      <p:sp>
        <p:nvSpPr>
          <p:cNvPr id="4" name="文本框 3"/>
          <p:cNvSpPr txBox="1"/>
          <p:nvPr/>
        </p:nvSpPr>
        <p:spPr>
          <a:xfrm>
            <a:off x="5564033" y="1897331"/>
            <a:ext cx="4722587" cy="898964"/>
          </a:xfrm>
          <a:prstGeom prst="rect">
            <a:avLst/>
          </a:prstGeom>
          <a:noFill/>
        </p:spPr>
        <p:txBody>
          <a:bodyPr wrap="square" rtlCol="0">
            <a:spAutoFit/>
          </a:bodyPr>
          <a:lstStyle/>
          <a:p>
            <a:pPr algn="r">
              <a:lnSpc>
                <a:spcPct val="130000"/>
              </a:lnSpc>
            </a:pPr>
            <a:r>
              <a:rPr lang="zh-CN" altLang="en-US" sz="4400" spc="600">
                <a:solidFill>
                  <a:schemeClr val="bg1"/>
                </a:solidFill>
                <a:latin typeface="文悦古典明朝体 (非商业使用) W5" pitchFamily="50" charset="-122"/>
                <a:ea typeface="文悦古典明朝体 (非商业使用) W5" pitchFamily="50" charset="-122"/>
              </a:rPr>
              <a:t>书卷气质自溢</a:t>
            </a:r>
          </a:p>
        </p:txBody>
      </p:sp>
      <p:sp>
        <p:nvSpPr>
          <p:cNvPr id="5" name="矩形 4"/>
          <p:cNvSpPr/>
          <p:nvPr/>
        </p:nvSpPr>
        <p:spPr>
          <a:xfrm>
            <a:off x="6260903" y="3227017"/>
            <a:ext cx="4025717" cy="1842288"/>
          </a:xfrm>
          <a:prstGeom prst="rect">
            <a:avLst/>
          </a:prstGeom>
        </p:spPr>
        <p:txBody>
          <a:bodyPr vert="eaVert" wrap="square">
            <a:spAutoFit/>
          </a:bodyPr>
          <a:lstStyle/>
          <a:p>
            <a:pPr algn="r">
              <a:lnSpc>
                <a:spcPct val="130000"/>
              </a:lnSpc>
            </a:pPr>
            <a:r>
              <a:rPr lang="en-US" altLang="zh-CN" sz="1200">
                <a:solidFill>
                  <a:schemeClr val="bg1"/>
                </a:solidFill>
                <a:latin typeface="+mj-lt"/>
              </a:rPr>
              <a:t>Please enter your content here, or paste it by copying your text, select the text only. Please enter your content here, or paste it by copying your text, select the text only. Please enter your content here, or paste it by copying your text, select the text only. Please enter your content here, or paste it by copying your text, select the text only. Please enter your content here</a:t>
            </a:r>
            <a:r>
              <a:rPr lang="en-US" altLang="zh-CN" sz="1200">
                <a:solidFill>
                  <a:schemeClr val="bg1"/>
                </a:solidFill>
              </a:rPr>
              <a:t> , or paste it by copying your text.</a:t>
            </a:r>
            <a:endParaRPr lang="en-US" altLang="zh-CN" sz="1200">
              <a:solidFill>
                <a:schemeClr val="bg1"/>
              </a:solidFill>
              <a:latin typeface="+mj-lt"/>
            </a:endParaRPr>
          </a:p>
        </p:txBody>
      </p:sp>
      <p:pic>
        <p:nvPicPr>
          <p:cNvPr id="7" name="图片 6"/>
          <p:cNvPicPr>
            <a:picLocks noChangeAspect="1"/>
          </p:cNvPicPr>
          <p:nvPr/>
        </p:nvPicPr>
        <p:blipFill>
          <a:blip r:embed="rId4">
            <a:clrChange>
              <a:clrFrom>
                <a:srgbClr val="231816"/>
              </a:clrFrom>
              <a:clrTo>
                <a:srgbClr val="231816">
                  <a:alpha val="0"/>
                </a:srgbClr>
              </a:clrTo>
            </a:clrChange>
          </a:blip>
          <a:srcRect/>
          <a:stretch>
            <a:fillRect/>
          </a:stretch>
        </p:blipFill>
        <p:spPr>
          <a:xfrm>
            <a:off x="1285756" y="-52083"/>
            <a:ext cx="4571104" cy="6858000"/>
          </a:xfrm>
          <a:prstGeom prst="rect">
            <a:avLst/>
          </a:prstGeom>
        </p:spPr>
      </p:pic>
    </p:spTree>
    <p:extLst>
      <p:ext uri="{BB962C8B-B14F-4D97-AF65-F5344CB8AC3E}">
        <p14:creationId xmlns:p14="http://schemas.microsoft.com/office/powerpoint/2010/main" val="1763496997"/>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1177529" y="-1501254"/>
            <a:ext cx="9756343" cy="9756343"/>
          </a:xfrm>
          <a:prstGeom prst="ellipse">
            <a:avLst/>
          </a:prstGeom>
          <a:solidFill>
            <a:srgbClr val="002F73">
              <a:alpha val="85000"/>
            </a:srgbClr>
          </a:solidFill>
          <a:ln>
            <a:solidFill>
              <a:srgbClr val="324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clrChange>
              <a:clrFrom>
                <a:srgbClr val="090909"/>
              </a:clrFrom>
              <a:clrTo>
                <a:srgbClr val="090909">
                  <a:alpha val="0"/>
                </a:srgbClr>
              </a:clrTo>
            </a:clrChange>
          </a:blip>
          <a:srcRect/>
          <a:stretch>
            <a:fillRect/>
          </a:stretch>
        </p:blipFill>
        <p:spPr>
          <a:xfrm>
            <a:off x="2389276" y="-553983"/>
            <a:ext cx="4205817" cy="5591263"/>
          </a:xfrm>
          <a:prstGeom prst="rect">
            <a:avLst/>
          </a:prstGeom>
          <a:effectLst>
            <a:outerShdw blurRad="76200" dist="50800" dir="5400000" algn="t" rotWithShape="0">
              <a:prstClr val="black">
                <a:alpha val="40000"/>
              </a:prstClr>
            </a:outerShdw>
          </a:effectLst>
        </p:spPr>
      </p:pic>
      <p:sp>
        <p:nvSpPr>
          <p:cNvPr id="9" name="文本框 8"/>
          <p:cNvSpPr txBox="1"/>
          <p:nvPr/>
        </p:nvSpPr>
        <p:spPr>
          <a:xfrm>
            <a:off x="6595094" y="1973670"/>
            <a:ext cx="2830857" cy="544765"/>
          </a:xfrm>
          <a:prstGeom prst="rect">
            <a:avLst/>
          </a:prstGeom>
          <a:noFill/>
        </p:spPr>
        <p:txBody>
          <a:bodyPr wrap="square" rtlCol="0">
            <a:spAutoFit/>
          </a:bodyPr>
          <a:lstStyle/>
          <a:p>
            <a:pPr algn="ctr">
              <a:lnSpc>
                <a:spcPct val="130000"/>
              </a:lnSpc>
            </a:pPr>
            <a:r>
              <a:rPr lang="zh-CN" altLang="en-US" sz="2400">
                <a:solidFill>
                  <a:schemeClr val="bg1"/>
                </a:solidFill>
                <a:latin typeface="方正硬笔楷书简体" panose="03000509000000000000" pitchFamily="65" charset="-122"/>
                <a:ea typeface="方正硬笔楷书简体" panose="03000509000000000000" pitchFamily="65" charset="-122"/>
              </a:rPr>
              <a:t>起向长桥见月圆</a:t>
            </a:r>
          </a:p>
        </p:txBody>
      </p:sp>
      <p:sp>
        <p:nvSpPr>
          <p:cNvPr id="10" name="矩形 9"/>
          <p:cNvSpPr/>
          <p:nvPr/>
        </p:nvSpPr>
        <p:spPr>
          <a:xfrm>
            <a:off x="6595094" y="2966411"/>
            <a:ext cx="2830857" cy="1273747"/>
          </a:xfrm>
          <a:prstGeom prst="rect">
            <a:avLst/>
          </a:prstGeom>
        </p:spPr>
        <p:txBody>
          <a:bodyPr wrap="square">
            <a:spAutoFit/>
          </a:bodyPr>
          <a:lstStyle/>
          <a:p>
            <a:pPr algn="just">
              <a:lnSpc>
                <a:spcPct val="130000"/>
              </a:lnSpc>
            </a:pPr>
            <a:r>
              <a:rPr lang="en-US" altLang="zh-CN" sz="1200">
                <a:solidFill>
                  <a:schemeClr val="bg1"/>
                </a:solidFill>
                <a:latin typeface="+mj-lt"/>
              </a:rPr>
              <a:t>Please enter your content here, or paste it by copying your text, select the text only. Please enter your content here, or paste it by copying your text, select the text only. </a:t>
            </a:r>
          </a:p>
        </p:txBody>
      </p:sp>
      <p:cxnSp>
        <p:nvCxnSpPr>
          <p:cNvPr id="11" name="直接连接符 10"/>
          <p:cNvCxnSpPr/>
          <p:nvPr/>
        </p:nvCxnSpPr>
        <p:spPr>
          <a:xfrm>
            <a:off x="6595095" y="2019291"/>
            <a:ext cx="2830856"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595094" y="2499385"/>
            <a:ext cx="2830857"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250848" y="3810000"/>
            <a:ext cx="3779837" cy="1033681"/>
          </a:xfrm>
          <a:prstGeom prst="rect">
            <a:avLst/>
          </a:prstGeom>
        </p:spPr>
        <p:txBody>
          <a:bodyPr wrap="square">
            <a:spAutoFit/>
          </a:bodyPr>
          <a:lstStyle/>
          <a:p>
            <a:pPr>
              <a:lnSpc>
                <a:spcPct val="130000"/>
              </a:lnSpc>
            </a:pPr>
            <a:r>
              <a:rPr lang="en-US" altLang="zh-CN" sz="1200">
                <a:solidFill>
                  <a:schemeClr val="bg1"/>
                </a:solidFill>
              </a:rPr>
              <a:t>Please enter your content here, or paste it by copying your text, select the text only. Please enter your content here, or paste it by copying your text, select the text only. </a:t>
            </a:r>
          </a:p>
        </p:txBody>
      </p:sp>
      <p:pic>
        <p:nvPicPr>
          <p:cNvPr id="18" name="图片 17"/>
          <p:cNvPicPr>
            <a:picLocks noChangeAspect="1"/>
          </p:cNvPicPr>
          <p:nvPr/>
        </p:nvPicPr>
        <p:blipFill>
          <a:blip r:embed="rId4"/>
          <a:srcRect l="10179" r="10179"/>
          <a:stretch>
            <a:fillRect/>
          </a:stretch>
        </p:blipFill>
        <p:spPr>
          <a:xfrm flipH="1">
            <a:off x="1217828" y="2679031"/>
            <a:ext cx="9756344" cy="4178967"/>
          </a:xfrm>
          <a:custGeom>
            <a:avLst/>
            <a:gdLst>
              <a:gd name="connsiteX0" fmla="*/ 9705856 w 9756344"/>
              <a:gd name="connsiteY0" fmla="*/ 0 h 4178967"/>
              <a:gd name="connsiteX1" fmla="*/ 50488 w 9756344"/>
              <a:gd name="connsiteY1" fmla="*/ 0 h 4178967"/>
              <a:gd name="connsiteX2" fmla="*/ 25185 w 9756344"/>
              <a:gd name="connsiteY2" fmla="*/ 199121 h 4178967"/>
              <a:gd name="connsiteX3" fmla="*/ 0 w 9756344"/>
              <a:gd name="connsiteY3" fmla="*/ 697886 h 4178967"/>
              <a:gd name="connsiteX4" fmla="*/ 1428783 w 9756344"/>
              <a:gd name="connsiteY4" fmla="*/ 4147275 h 4178967"/>
              <a:gd name="connsiteX5" fmla="*/ 1462025 w 9756344"/>
              <a:gd name="connsiteY5" fmla="*/ 4178967 h 4178967"/>
              <a:gd name="connsiteX6" fmla="*/ 8294319 w 9756344"/>
              <a:gd name="connsiteY6" fmla="*/ 4178967 h 4178967"/>
              <a:gd name="connsiteX7" fmla="*/ 8327561 w 9756344"/>
              <a:gd name="connsiteY7" fmla="*/ 4147275 h 4178967"/>
              <a:gd name="connsiteX8" fmla="*/ 9756344 w 9756344"/>
              <a:gd name="connsiteY8" fmla="*/ 697886 h 4178967"/>
              <a:gd name="connsiteX9" fmla="*/ 9731158 w 9756344"/>
              <a:gd name="connsiteY9" fmla="*/ 199121 h 417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56344" h="4178967">
                <a:moveTo>
                  <a:pt x="9705856" y="0"/>
                </a:moveTo>
                <a:lnTo>
                  <a:pt x="50488" y="0"/>
                </a:lnTo>
                <a:lnTo>
                  <a:pt x="25185" y="199121"/>
                </a:lnTo>
                <a:cubicBezTo>
                  <a:pt x="8531" y="363111"/>
                  <a:pt x="0" y="529502"/>
                  <a:pt x="0" y="697886"/>
                </a:cubicBezTo>
                <a:cubicBezTo>
                  <a:pt x="0" y="2044956"/>
                  <a:pt x="546008" y="3264499"/>
                  <a:pt x="1428783" y="4147275"/>
                </a:cubicBezTo>
                <a:lnTo>
                  <a:pt x="1462025" y="4178967"/>
                </a:lnTo>
                <a:lnTo>
                  <a:pt x="8294319" y="4178967"/>
                </a:lnTo>
                <a:lnTo>
                  <a:pt x="8327561" y="4147275"/>
                </a:lnTo>
                <a:cubicBezTo>
                  <a:pt x="9210336" y="3264499"/>
                  <a:pt x="9756344" y="2044956"/>
                  <a:pt x="9756344" y="697886"/>
                </a:cubicBezTo>
                <a:cubicBezTo>
                  <a:pt x="9756344" y="529502"/>
                  <a:pt x="9747813" y="363111"/>
                  <a:pt x="9731158" y="199121"/>
                </a:cubicBezTo>
                <a:close/>
              </a:path>
            </a:pathLst>
          </a:custGeom>
        </p:spPr>
      </p:pic>
    </p:spTree>
    <p:extLst>
      <p:ext uri="{BB962C8B-B14F-4D97-AF65-F5344CB8AC3E}">
        <p14:creationId xmlns:p14="http://schemas.microsoft.com/office/powerpoint/2010/main" val="2471395501"/>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rcRect/>
          <a:stretch>
            <a:fillRect/>
          </a:stretch>
        </p:blipFill>
        <p:spPr>
          <a:xfrm>
            <a:off x="1177529" y="0"/>
            <a:ext cx="9756344" cy="6858000"/>
          </a:xfrm>
          <a:custGeom>
            <a:avLst/>
            <a:gdLst>
              <a:gd name="connsiteX0" fmla="*/ 1359690 w 9756344"/>
              <a:gd name="connsiteY0" fmla="*/ 0 h 6858000"/>
              <a:gd name="connsiteX1" fmla="*/ 8396655 w 9756344"/>
              <a:gd name="connsiteY1" fmla="*/ 0 h 6858000"/>
              <a:gd name="connsiteX2" fmla="*/ 8489083 w 9756344"/>
              <a:gd name="connsiteY2" fmla="*/ 96945 h 6858000"/>
              <a:gd name="connsiteX3" fmla="*/ 9756344 w 9756344"/>
              <a:gd name="connsiteY3" fmla="*/ 3376918 h 6858000"/>
              <a:gd name="connsiteX4" fmla="*/ 8327560 w 9756344"/>
              <a:gd name="connsiteY4" fmla="*/ 6826307 h 6858000"/>
              <a:gd name="connsiteX5" fmla="*/ 8294318 w 9756344"/>
              <a:gd name="connsiteY5" fmla="*/ 6858000 h 6858000"/>
              <a:gd name="connsiteX6" fmla="*/ 1462026 w 9756344"/>
              <a:gd name="connsiteY6" fmla="*/ 6858000 h 6858000"/>
              <a:gd name="connsiteX7" fmla="*/ 1428784 w 9756344"/>
              <a:gd name="connsiteY7" fmla="*/ 6826307 h 6858000"/>
              <a:gd name="connsiteX8" fmla="*/ 0 w 9756344"/>
              <a:gd name="connsiteY8" fmla="*/ 3376918 h 6858000"/>
              <a:gd name="connsiteX9" fmla="*/ 1267261 w 9756344"/>
              <a:gd name="connsiteY9" fmla="*/ 969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56344" h="6858000">
                <a:moveTo>
                  <a:pt x="1359690" y="0"/>
                </a:moveTo>
                <a:lnTo>
                  <a:pt x="8396655" y="0"/>
                </a:lnTo>
                <a:lnTo>
                  <a:pt x="8489083" y="96945"/>
                </a:lnTo>
                <a:cubicBezTo>
                  <a:pt x="9276454" y="963246"/>
                  <a:pt x="9756344" y="2114040"/>
                  <a:pt x="9756344" y="3376918"/>
                </a:cubicBezTo>
                <a:cubicBezTo>
                  <a:pt x="9756344" y="4723988"/>
                  <a:pt x="9210336" y="5943531"/>
                  <a:pt x="8327560" y="6826307"/>
                </a:cubicBezTo>
                <a:lnTo>
                  <a:pt x="8294318" y="6858000"/>
                </a:lnTo>
                <a:lnTo>
                  <a:pt x="1462026" y="6858000"/>
                </a:lnTo>
                <a:lnTo>
                  <a:pt x="1428784" y="6826307"/>
                </a:lnTo>
                <a:cubicBezTo>
                  <a:pt x="546008" y="5943531"/>
                  <a:pt x="0" y="4723988"/>
                  <a:pt x="0" y="3376918"/>
                </a:cubicBezTo>
                <a:cubicBezTo>
                  <a:pt x="0" y="2114040"/>
                  <a:pt x="479890" y="963246"/>
                  <a:pt x="1267261" y="96945"/>
                </a:cubicBezTo>
                <a:close/>
              </a:path>
            </a:pathLst>
          </a:custGeom>
          <a:ln>
            <a:solidFill>
              <a:srgbClr val="463737"/>
            </a:solidFill>
          </a:ln>
        </p:spPr>
      </p:pic>
      <p:sp>
        <p:nvSpPr>
          <p:cNvPr id="3" name="椭圆 2"/>
          <p:cNvSpPr/>
          <p:nvPr/>
        </p:nvSpPr>
        <p:spPr>
          <a:xfrm>
            <a:off x="1177529" y="-1501254"/>
            <a:ext cx="9756343" cy="9756343"/>
          </a:xfrm>
          <a:prstGeom prst="ellipse">
            <a:avLst/>
          </a:prstGeom>
          <a:solidFill>
            <a:srgbClr val="002F73">
              <a:alpha val="85000"/>
            </a:srgbClr>
          </a:solidFill>
          <a:ln>
            <a:solidFill>
              <a:srgbClr val="324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p:cNvGrpSpPr/>
          <p:nvPr/>
        </p:nvGrpSpPr>
        <p:grpSpPr>
          <a:xfrm>
            <a:off x="2385936" y="3572607"/>
            <a:ext cx="5816905" cy="2239719"/>
            <a:chOff x="2302593" y="1185770"/>
            <a:chExt cx="5816905" cy="2239719"/>
          </a:xfrm>
        </p:grpSpPr>
        <p:cxnSp>
          <p:nvCxnSpPr>
            <p:cNvPr id="14" name="直接连接符 13"/>
            <p:cNvCxnSpPr/>
            <p:nvPr/>
          </p:nvCxnSpPr>
          <p:spPr>
            <a:xfrm>
              <a:off x="2468025" y="3425489"/>
              <a:ext cx="56514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217843" y="2245916"/>
              <a:ext cx="3192742" cy="1052596"/>
            </a:xfrm>
            <a:prstGeom prst="rect">
              <a:avLst/>
            </a:prstGeom>
          </p:spPr>
          <p:txBody>
            <a:bodyPr wrap="square">
              <a:spAutoFit/>
            </a:bodyPr>
            <a:lstStyle/>
            <a:p>
              <a:pPr>
                <a:lnSpc>
                  <a:spcPct val="130000"/>
                </a:lnSpc>
              </a:pPr>
              <a:r>
                <a:rPr lang="en-US" altLang="zh-CN" sz="1200">
                  <a:solidFill>
                    <a:schemeClr val="bg1"/>
                  </a:solidFill>
                </a:rPr>
                <a:t>Please enter your content here, or paste it by copying your text, select the text only. Please enter your content here, or paste it by copying your text, select the text only. </a:t>
              </a:r>
            </a:p>
          </p:txBody>
        </p:sp>
        <p:grpSp>
          <p:nvGrpSpPr>
            <p:cNvPr id="16" name="组合"/>
            <p:cNvGrpSpPr/>
            <p:nvPr/>
          </p:nvGrpSpPr>
          <p:grpSpPr>
            <a:xfrm>
              <a:off x="2302593" y="1185770"/>
              <a:ext cx="1954381" cy="2215991"/>
              <a:chOff x="2302593" y="1185770"/>
              <a:chExt cx="1954381" cy="2215991"/>
            </a:xfrm>
          </p:grpSpPr>
          <p:sp>
            <p:nvSpPr>
              <p:cNvPr id="17" name="文本框 16"/>
              <p:cNvSpPr txBox="1"/>
              <p:nvPr/>
            </p:nvSpPr>
            <p:spPr>
              <a:xfrm>
                <a:off x="2302593" y="1185770"/>
                <a:ext cx="1954381" cy="2215991"/>
              </a:xfrm>
              <a:prstGeom prst="rect">
                <a:avLst/>
              </a:prstGeom>
              <a:noFill/>
            </p:spPr>
            <p:txBody>
              <a:bodyPr wrap="none" rtlCol="0">
                <a:spAutoFit/>
              </a:bodyPr>
              <a:lstStyle/>
              <a:p>
                <a:r>
                  <a:rPr lang="zh-CN" altLang="en-US" sz="13800">
                    <a:solidFill>
                      <a:schemeClr val="bg1"/>
                    </a:solidFill>
                    <a:latin typeface="文悦古典明朝体 (非商业使用) W5" pitchFamily="50" charset="-122"/>
                    <a:ea typeface="文悦古典明朝体 (非商业使用) W5" pitchFamily="50" charset="-122"/>
                  </a:rPr>
                  <a:t>陆</a:t>
                </a:r>
              </a:p>
            </p:txBody>
          </p:sp>
          <p:sp>
            <p:nvSpPr>
              <p:cNvPr id="18" name="文本框 17"/>
              <p:cNvSpPr txBox="1"/>
              <p:nvPr/>
            </p:nvSpPr>
            <p:spPr>
              <a:xfrm>
                <a:off x="2393541" y="2899808"/>
                <a:ext cx="1791804" cy="431657"/>
              </a:xfrm>
              <a:prstGeom prst="rect">
                <a:avLst/>
              </a:prstGeom>
              <a:noFill/>
            </p:spPr>
            <p:txBody>
              <a:bodyPr wrap="square" rtlCol="0">
                <a:spAutoFit/>
              </a:bodyPr>
              <a:lstStyle/>
              <a:p>
                <a:pPr algn="ctr">
                  <a:lnSpc>
                    <a:spcPct val="130000"/>
                  </a:lnSpc>
                </a:pPr>
                <a:r>
                  <a:rPr lang="zh-CN" altLang="en-US">
                    <a:solidFill>
                      <a:schemeClr val="bg1"/>
                    </a:solidFill>
                    <a:latin typeface="+mn-ea"/>
                  </a:rPr>
                  <a:t>输入您的标题</a:t>
                </a:r>
              </a:p>
            </p:txBody>
          </p:sp>
        </p:grpSp>
      </p:grpSp>
      <p:pic>
        <p:nvPicPr>
          <p:cNvPr id="19" name="LFPPT网 www.Lfppt.com"/>
          <p:cNvPicPr>
            <a:picLocks noChangeAspect="1"/>
          </p:cNvPicPr>
          <p:nvPr/>
        </p:nvPicPr>
        <p:blipFill>
          <a:blip r:embed="rId4"/>
          <a:srcRect/>
          <a:stretch>
            <a:fillRect/>
          </a:stretch>
        </p:blipFill>
        <p:spPr>
          <a:xfrm>
            <a:off x="3549199" y="802405"/>
            <a:ext cx="7475621" cy="4986193"/>
          </a:xfrm>
          <a:custGeom>
            <a:avLst/>
            <a:gdLst>
              <a:gd name="connsiteX0" fmla="*/ 727641 w 7475621"/>
              <a:gd name="connsiteY0" fmla="*/ 0 h 4986193"/>
              <a:gd name="connsiteX1" fmla="*/ 4593788 w 7475621"/>
              <a:gd name="connsiteY1" fmla="*/ 0 h 4986193"/>
              <a:gd name="connsiteX2" fmla="*/ 4593788 w 7475621"/>
              <a:gd name="connsiteY2" fmla="*/ 1487486 h 4986193"/>
              <a:gd name="connsiteX3" fmla="*/ 7475621 w 7475621"/>
              <a:gd name="connsiteY3" fmla="*/ 1487486 h 4986193"/>
              <a:gd name="connsiteX4" fmla="*/ 7475621 w 7475621"/>
              <a:gd name="connsiteY4" fmla="*/ 4101011 h 4986193"/>
              <a:gd name="connsiteX5" fmla="*/ 6679262 w 7475621"/>
              <a:gd name="connsiteY5" fmla="*/ 4101011 h 4986193"/>
              <a:gd name="connsiteX6" fmla="*/ 6679262 w 7475621"/>
              <a:gd name="connsiteY6" fmla="*/ 4986193 h 4986193"/>
              <a:gd name="connsiteX7" fmla="*/ 0 w 7475621"/>
              <a:gd name="connsiteY7" fmla="*/ 4986193 h 4986193"/>
              <a:gd name="connsiteX8" fmla="*/ 0 w 7475621"/>
              <a:gd name="connsiteY8" fmla="*/ 1631865 h 4986193"/>
              <a:gd name="connsiteX9" fmla="*/ 727641 w 7475621"/>
              <a:gd name="connsiteY9" fmla="*/ 1631865 h 498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75621" h="4986193">
                <a:moveTo>
                  <a:pt x="727641" y="0"/>
                </a:moveTo>
                <a:lnTo>
                  <a:pt x="4593788" y="0"/>
                </a:lnTo>
                <a:lnTo>
                  <a:pt x="4593788" y="1487486"/>
                </a:lnTo>
                <a:lnTo>
                  <a:pt x="7475621" y="1487486"/>
                </a:lnTo>
                <a:lnTo>
                  <a:pt x="7475621" y="4101011"/>
                </a:lnTo>
                <a:lnTo>
                  <a:pt x="6679262" y="4101011"/>
                </a:lnTo>
                <a:lnTo>
                  <a:pt x="6679262" y="4986193"/>
                </a:lnTo>
                <a:lnTo>
                  <a:pt x="0" y="4986193"/>
                </a:lnTo>
                <a:lnTo>
                  <a:pt x="0" y="1631865"/>
                </a:lnTo>
                <a:lnTo>
                  <a:pt x="727641" y="1631865"/>
                </a:lnTo>
                <a:close/>
              </a:path>
            </a:pathLst>
          </a:custGeom>
        </p:spPr>
      </p:pic>
    </p:spTree>
    <p:extLst>
      <p:ext uri="{BB962C8B-B14F-4D97-AF65-F5344CB8AC3E}">
        <p14:creationId xmlns:p14="http://schemas.microsoft.com/office/powerpoint/2010/main" val="256258734"/>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rcRect/>
          <a:stretch>
            <a:fillRect/>
          </a:stretch>
        </p:blipFill>
        <p:spPr>
          <a:xfrm>
            <a:off x="1177529" y="0"/>
            <a:ext cx="9756344" cy="6858000"/>
          </a:xfrm>
          <a:custGeom>
            <a:avLst/>
            <a:gdLst>
              <a:gd name="connsiteX0" fmla="*/ 1359690 w 9756344"/>
              <a:gd name="connsiteY0" fmla="*/ 0 h 6858000"/>
              <a:gd name="connsiteX1" fmla="*/ 8396655 w 9756344"/>
              <a:gd name="connsiteY1" fmla="*/ 0 h 6858000"/>
              <a:gd name="connsiteX2" fmla="*/ 8489083 w 9756344"/>
              <a:gd name="connsiteY2" fmla="*/ 96945 h 6858000"/>
              <a:gd name="connsiteX3" fmla="*/ 9756344 w 9756344"/>
              <a:gd name="connsiteY3" fmla="*/ 3376918 h 6858000"/>
              <a:gd name="connsiteX4" fmla="*/ 8327560 w 9756344"/>
              <a:gd name="connsiteY4" fmla="*/ 6826307 h 6858000"/>
              <a:gd name="connsiteX5" fmla="*/ 8294318 w 9756344"/>
              <a:gd name="connsiteY5" fmla="*/ 6858000 h 6858000"/>
              <a:gd name="connsiteX6" fmla="*/ 1462026 w 9756344"/>
              <a:gd name="connsiteY6" fmla="*/ 6858000 h 6858000"/>
              <a:gd name="connsiteX7" fmla="*/ 1428784 w 9756344"/>
              <a:gd name="connsiteY7" fmla="*/ 6826307 h 6858000"/>
              <a:gd name="connsiteX8" fmla="*/ 0 w 9756344"/>
              <a:gd name="connsiteY8" fmla="*/ 3376918 h 6858000"/>
              <a:gd name="connsiteX9" fmla="*/ 1267261 w 9756344"/>
              <a:gd name="connsiteY9" fmla="*/ 969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56344" h="6858000">
                <a:moveTo>
                  <a:pt x="1359690" y="0"/>
                </a:moveTo>
                <a:lnTo>
                  <a:pt x="8396655" y="0"/>
                </a:lnTo>
                <a:lnTo>
                  <a:pt x="8489083" y="96945"/>
                </a:lnTo>
                <a:cubicBezTo>
                  <a:pt x="9276454" y="963246"/>
                  <a:pt x="9756344" y="2114040"/>
                  <a:pt x="9756344" y="3376918"/>
                </a:cubicBezTo>
                <a:cubicBezTo>
                  <a:pt x="9756344" y="4723988"/>
                  <a:pt x="9210336" y="5943531"/>
                  <a:pt x="8327560" y="6826307"/>
                </a:cubicBezTo>
                <a:lnTo>
                  <a:pt x="8294318" y="6858000"/>
                </a:lnTo>
                <a:lnTo>
                  <a:pt x="1462026" y="6858000"/>
                </a:lnTo>
                <a:lnTo>
                  <a:pt x="1428784" y="6826307"/>
                </a:lnTo>
                <a:cubicBezTo>
                  <a:pt x="546008" y="5943531"/>
                  <a:pt x="0" y="4723988"/>
                  <a:pt x="0" y="3376918"/>
                </a:cubicBezTo>
                <a:cubicBezTo>
                  <a:pt x="0" y="2114040"/>
                  <a:pt x="479890" y="963246"/>
                  <a:pt x="1267261" y="96945"/>
                </a:cubicBezTo>
                <a:close/>
              </a:path>
            </a:pathLst>
          </a:custGeom>
          <a:ln>
            <a:solidFill>
              <a:srgbClr val="463737"/>
            </a:solidFill>
          </a:ln>
        </p:spPr>
      </p:pic>
      <p:sp>
        <p:nvSpPr>
          <p:cNvPr id="3" name="椭圆 2"/>
          <p:cNvSpPr/>
          <p:nvPr/>
        </p:nvSpPr>
        <p:spPr>
          <a:xfrm>
            <a:off x="1177529" y="-1501254"/>
            <a:ext cx="9756343" cy="9756343"/>
          </a:xfrm>
          <a:prstGeom prst="ellipse">
            <a:avLst/>
          </a:prstGeom>
          <a:solidFill>
            <a:srgbClr val="002F73">
              <a:alpha val="85000"/>
            </a:srgbClr>
          </a:solidFill>
          <a:ln>
            <a:solidFill>
              <a:srgbClr val="324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p:cNvGrpSpPr/>
          <p:nvPr/>
        </p:nvGrpSpPr>
        <p:grpSpPr>
          <a:xfrm>
            <a:off x="9482491" y="1430547"/>
            <a:ext cx="728778" cy="2125706"/>
            <a:chOff x="10424186" y="1430547"/>
            <a:chExt cx="728778" cy="2125706"/>
          </a:xfrm>
        </p:grpSpPr>
        <p:grpSp>
          <p:nvGrpSpPr>
            <p:cNvPr id="11" name="组合"/>
            <p:cNvGrpSpPr/>
            <p:nvPr/>
          </p:nvGrpSpPr>
          <p:grpSpPr>
            <a:xfrm>
              <a:off x="10424186" y="1432268"/>
              <a:ext cx="585304" cy="2123985"/>
              <a:chOff x="10424186" y="1432268"/>
              <a:chExt cx="585304" cy="2123985"/>
            </a:xfrm>
          </p:grpSpPr>
          <p:sp>
            <p:nvSpPr>
              <p:cNvPr id="13" name="矩形 12"/>
              <p:cNvSpPr/>
              <p:nvPr/>
            </p:nvSpPr>
            <p:spPr>
              <a:xfrm>
                <a:off x="10424186" y="1432268"/>
                <a:ext cx="585304" cy="212398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文悦青龙体 (非商业使用) W5" pitchFamily="50" charset="-122"/>
                  <a:ea typeface="文悦青龙体 (非商业使用) W5" pitchFamily="50" charset="-122"/>
                </a:endParaRPr>
              </a:p>
            </p:txBody>
          </p:sp>
          <p:sp>
            <p:nvSpPr>
              <p:cNvPr id="14" name="直角三角形 13"/>
              <p:cNvSpPr/>
              <p:nvPr/>
            </p:nvSpPr>
            <p:spPr>
              <a:xfrm rot="5400000" flipV="1">
                <a:off x="10924035" y="1434814"/>
                <a:ext cx="76406" cy="76406"/>
              </a:xfrm>
              <a:prstGeom prst="rtTriangl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文悦青龙体 (非商业使用) W5" pitchFamily="50" charset="-122"/>
                  <a:ea typeface="文悦青龙体 (非商业使用) W5" pitchFamily="50" charset="-122"/>
                </a:endParaRPr>
              </a:p>
            </p:txBody>
          </p:sp>
          <p:sp>
            <p:nvSpPr>
              <p:cNvPr id="15" name="直角三角形 14"/>
              <p:cNvSpPr/>
              <p:nvPr/>
            </p:nvSpPr>
            <p:spPr>
              <a:xfrm rot="16200000" flipH="1" flipV="1">
                <a:off x="10424186" y="1434814"/>
                <a:ext cx="76406" cy="76406"/>
              </a:xfrm>
              <a:prstGeom prst="rtTriangl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文悦青龙体 (非商业使用) W5" pitchFamily="50" charset="-122"/>
                  <a:ea typeface="文悦青龙体 (非商业使用) W5" pitchFamily="50" charset="-122"/>
                </a:endParaRPr>
              </a:p>
            </p:txBody>
          </p:sp>
          <p:sp>
            <p:nvSpPr>
              <p:cNvPr id="16" name="直角三角形 15"/>
              <p:cNvSpPr/>
              <p:nvPr/>
            </p:nvSpPr>
            <p:spPr>
              <a:xfrm rot="16200000">
                <a:off x="10924035" y="3479847"/>
                <a:ext cx="76406" cy="76406"/>
              </a:xfrm>
              <a:prstGeom prst="rtTriangl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文悦青龙体 (非商业使用) W5" pitchFamily="50" charset="-122"/>
                  <a:ea typeface="文悦青龙体 (非商业使用) W5" pitchFamily="50" charset="-122"/>
                </a:endParaRPr>
              </a:p>
            </p:txBody>
          </p:sp>
          <p:sp>
            <p:nvSpPr>
              <p:cNvPr id="17" name="直角三角形 16"/>
              <p:cNvSpPr/>
              <p:nvPr/>
            </p:nvSpPr>
            <p:spPr>
              <a:xfrm rot="5400000" flipH="1">
                <a:off x="10424186" y="3479847"/>
                <a:ext cx="76406" cy="76406"/>
              </a:xfrm>
              <a:prstGeom prst="rtTriangl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文悦青龙体 (非商业使用) W5" pitchFamily="50" charset="-122"/>
                  <a:ea typeface="文悦青龙体 (非商业使用) W5" pitchFamily="50" charset="-122"/>
                </a:endParaRPr>
              </a:p>
            </p:txBody>
          </p:sp>
        </p:grpSp>
        <p:sp>
          <p:nvSpPr>
            <p:cNvPr id="12" name="矩形 11"/>
            <p:cNvSpPr/>
            <p:nvPr/>
          </p:nvSpPr>
          <p:spPr>
            <a:xfrm>
              <a:off x="10424186" y="1430547"/>
              <a:ext cx="728778" cy="2062103"/>
            </a:xfrm>
            <a:prstGeom prst="rect">
              <a:avLst/>
            </a:prstGeom>
            <a:noFill/>
            <a:ln>
              <a:noFill/>
            </a:ln>
          </p:spPr>
          <p:txBody>
            <a:bodyPr vert="horz" wrap="square" rtlCol="0">
              <a:spAutoFit/>
            </a:bodyPr>
            <a:lstStyle/>
            <a:p>
              <a:r>
                <a:rPr lang="zh-CN" altLang="en-US" sz="3200">
                  <a:solidFill>
                    <a:schemeClr val="bg1"/>
                  </a:solidFill>
                  <a:latin typeface="文悦青龙体 (非商业使用) W5" pitchFamily="50" charset="-122"/>
                  <a:ea typeface="文悦青龙体 (非商业使用) W5" pitchFamily="50" charset="-122"/>
                </a:rPr>
                <a:t>延禧宫略</a:t>
              </a:r>
            </a:p>
          </p:txBody>
        </p:sp>
      </p:grpSp>
      <p:cxnSp>
        <p:nvCxnSpPr>
          <p:cNvPr id="18" name="直接连接符 17"/>
          <p:cNvCxnSpPr/>
          <p:nvPr/>
        </p:nvCxnSpPr>
        <p:spPr>
          <a:xfrm>
            <a:off x="10069652" y="3628825"/>
            <a:ext cx="0" cy="179801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9" name="TextBox 69"/>
          <p:cNvSpPr txBox="1"/>
          <p:nvPr/>
        </p:nvSpPr>
        <p:spPr>
          <a:xfrm>
            <a:off x="4154461" y="2122388"/>
            <a:ext cx="4576571" cy="2794115"/>
          </a:xfrm>
          <a:prstGeom prst="rect">
            <a:avLst/>
          </a:prstGeom>
          <a:noFill/>
        </p:spPr>
        <p:txBody>
          <a:bodyPr vert="eaVert" wrap="square" rtlCol="0">
            <a:spAutoFit/>
          </a:bodyPr>
          <a:lstStyle/>
          <a:p>
            <a:pPr>
              <a:lnSpc>
                <a:spcPct val="200000"/>
              </a:lnSpc>
            </a:pPr>
            <a:r>
              <a:rPr lang="zh-CN" altLang="en-US" sz="1200">
                <a:solidFill>
                  <a:schemeClr val="bg1"/>
                </a:solidFill>
                <a:latin typeface="Arial" panose="020B0604020202020204" pitchFamily="34" charset="0"/>
                <a:ea typeface="微软雅黑" pitchFamily="34" charset="-122"/>
                <a:sym typeface="Arial" panose="020B0604020202020204" pitchFamily="34" charset="0"/>
              </a:rPr>
              <a:t>LFPPT网</a:t>
            </a:r>
            <a:r>
              <a:rPr lang="zh-CN" altLang="zh-CN" sz="1200">
                <a:solidFill>
                  <a:schemeClr val="bg1"/>
                </a:solidFill>
                <a:latin typeface="Arial" panose="020B0604020202020204" pitchFamily="34" charset="0"/>
                <a:ea typeface="微软雅黑" pitchFamily="34" charset="-122"/>
                <a:sym typeface="Arial" panose="020B0604020202020204" pitchFamily="34" charset="0"/>
              </a:rPr>
              <a:t>是中国第一家精品</a:t>
            </a:r>
            <a:r>
              <a:rPr lang="en-US" altLang="zh-CN" sz="1200">
                <a:solidFill>
                  <a:schemeClr val="bg1"/>
                </a:solidFill>
                <a:latin typeface="Arial" panose="020B0604020202020204" pitchFamily="34" charset="0"/>
                <a:ea typeface="微软雅黑" pitchFamily="34" charset="-122"/>
                <a:sym typeface="Arial" panose="020B0604020202020204" pitchFamily="34" charset="0"/>
              </a:rPr>
              <a:t>PPT</a:t>
            </a:r>
            <a:r>
              <a:rPr lang="zh-CN" altLang="zh-CN" sz="1200">
                <a:solidFill>
                  <a:schemeClr val="bg1"/>
                </a:solidFill>
                <a:latin typeface="Arial" panose="020B0604020202020204" pitchFamily="34" charset="0"/>
                <a:ea typeface="微软雅黑" pitchFamily="34" charset="-122"/>
                <a:sym typeface="Arial" panose="020B0604020202020204" pitchFamily="34" charset="0"/>
              </a:rPr>
              <a:t>设计机构</a:t>
            </a:r>
            <a:endParaRPr lang="en-US" altLang="zh-CN" sz="1200">
              <a:solidFill>
                <a:schemeClr val="bg1"/>
              </a:solidFill>
              <a:latin typeface="Arial" panose="020B0604020202020204" pitchFamily="34" charset="0"/>
              <a:ea typeface="微软雅黑" pitchFamily="34" charset="-122"/>
              <a:sym typeface="Arial" panose="020B0604020202020204" pitchFamily="34" charset="0"/>
            </a:endParaRPr>
          </a:p>
          <a:p>
            <a:pPr>
              <a:lnSpc>
                <a:spcPct val="200000"/>
              </a:lnSpc>
            </a:pPr>
            <a:r>
              <a:rPr lang="zh-CN" altLang="zh-CN" sz="1200">
                <a:solidFill>
                  <a:schemeClr val="bg1"/>
                </a:solidFill>
                <a:latin typeface="Arial" panose="020B0604020202020204" pitchFamily="34" charset="0"/>
                <a:ea typeface="微软雅黑" pitchFamily="34" charset="-122"/>
                <a:sym typeface="Arial" panose="020B0604020202020204" pitchFamily="34" charset="0"/>
              </a:rPr>
              <a:t>拥有国内顶尖的</a:t>
            </a:r>
            <a:r>
              <a:rPr lang="en-US" altLang="zh-CN" sz="1200">
                <a:solidFill>
                  <a:schemeClr val="bg1"/>
                </a:solidFill>
                <a:latin typeface="Arial" panose="020B0604020202020204" pitchFamily="34" charset="0"/>
                <a:ea typeface="微软雅黑" pitchFamily="34" charset="-122"/>
                <a:sym typeface="Arial" panose="020B0604020202020204" pitchFamily="34" charset="0"/>
              </a:rPr>
              <a:t>PPT</a:t>
            </a:r>
            <a:r>
              <a:rPr lang="zh-CN" altLang="zh-CN" sz="1200">
                <a:solidFill>
                  <a:schemeClr val="bg1"/>
                </a:solidFill>
                <a:latin typeface="Arial" panose="020B0604020202020204" pitchFamily="34" charset="0"/>
                <a:ea typeface="微软雅黑" pitchFamily="34" charset="-122"/>
                <a:sym typeface="Arial" panose="020B0604020202020204" pitchFamily="34" charset="0"/>
              </a:rPr>
              <a:t>制作技术、顶级的</a:t>
            </a:r>
            <a:r>
              <a:rPr lang="en-US" altLang="zh-CN" sz="1200">
                <a:solidFill>
                  <a:schemeClr val="bg1"/>
                </a:solidFill>
                <a:latin typeface="Arial" panose="020B0604020202020204" pitchFamily="34" charset="0"/>
                <a:ea typeface="微软雅黑" pitchFamily="34" charset="-122"/>
                <a:sym typeface="Arial" panose="020B0604020202020204" pitchFamily="34" charset="0"/>
              </a:rPr>
              <a:t>PPT</a:t>
            </a:r>
            <a:r>
              <a:rPr lang="zh-CN" altLang="zh-CN" sz="1200">
                <a:solidFill>
                  <a:schemeClr val="bg1"/>
                </a:solidFill>
                <a:latin typeface="Arial" panose="020B0604020202020204" pitchFamily="34" charset="0"/>
                <a:ea typeface="微软雅黑" pitchFamily="34" charset="-122"/>
                <a:sym typeface="Arial" panose="020B0604020202020204" pitchFamily="34" charset="0"/>
              </a:rPr>
              <a:t>设计团队， 坚持精益求精、拒绝平庸的做事精神</a:t>
            </a:r>
            <a:endParaRPr lang="en-US" altLang="zh-CN" sz="1200">
              <a:solidFill>
                <a:schemeClr val="bg1"/>
              </a:solidFill>
              <a:latin typeface="Arial" panose="020B0604020202020204" pitchFamily="34" charset="0"/>
              <a:ea typeface="微软雅黑" pitchFamily="34" charset="-122"/>
              <a:sym typeface="Arial" panose="020B0604020202020204" pitchFamily="34" charset="0"/>
            </a:endParaRPr>
          </a:p>
          <a:p>
            <a:pPr>
              <a:lnSpc>
                <a:spcPct val="200000"/>
              </a:lnSpc>
            </a:pPr>
            <a:r>
              <a:rPr lang="zh-CN" altLang="en-US" sz="1200">
                <a:solidFill>
                  <a:schemeClr val="bg1"/>
                </a:solidFill>
                <a:latin typeface="Arial" panose="020B0604020202020204" pitchFamily="34" charset="0"/>
                <a:ea typeface="微软雅黑" pitchFamily="34" charset="-122"/>
                <a:sym typeface="Arial" panose="020B0604020202020204" pitchFamily="34" charset="0"/>
              </a:rPr>
              <a:t>LFPPT网LFPPT网</a:t>
            </a:r>
          </a:p>
          <a:p>
            <a:pPr>
              <a:lnSpc>
                <a:spcPct val="200000"/>
              </a:lnSpc>
            </a:pPr>
            <a:r>
              <a:rPr lang="zh-CN" altLang="en-US" sz="1200">
                <a:solidFill>
                  <a:schemeClr val="bg1"/>
                </a:solidFill>
                <a:latin typeface="Arial" panose="020B0604020202020204" pitchFamily="34" charset="0"/>
                <a:ea typeface="微软雅黑" pitchFamily="34" charset="-122"/>
                <a:sym typeface="Arial" panose="020B0604020202020204" pitchFamily="34" charset="0"/>
              </a:rPr>
              <a:t>LFPPT网</a:t>
            </a:r>
            <a:r>
              <a:rPr lang="zh-CN" altLang="zh-CN" sz="1200">
                <a:solidFill>
                  <a:schemeClr val="bg1"/>
                </a:solidFill>
                <a:latin typeface="Arial" panose="020B0604020202020204" pitchFamily="34" charset="0"/>
                <a:ea typeface="微软雅黑" pitchFamily="34" charset="-122"/>
                <a:sym typeface="Arial" panose="020B0604020202020204" pitchFamily="34" charset="0"/>
              </a:rPr>
              <a:t>是中国第一家精品</a:t>
            </a:r>
            <a:r>
              <a:rPr lang="en-US" altLang="zh-CN" sz="1200">
                <a:solidFill>
                  <a:schemeClr val="bg1"/>
                </a:solidFill>
                <a:latin typeface="Arial" panose="020B0604020202020204" pitchFamily="34" charset="0"/>
                <a:ea typeface="微软雅黑" pitchFamily="34" charset="-122"/>
                <a:sym typeface="Arial" panose="020B0604020202020204" pitchFamily="34" charset="0"/>
              </a:rPr>
              <a:t>PPT</a:t>
            </a:r>
            <a:r>
              <a:rPr lang="zh-CN" altLang="zh-CN" sz="1200">
                <a:solidFill>
                  <a:schemeClr val="bg1"/>
                </a:solidFill>
                <a:latin typeface="Arial" panose="020B0604020202020204" pitchFamily="34" charset="0"/>
                <a:ea typeface="微软雅黑" pitchFamily="34" charset="-122"/>
                <a:sym typeface="Arial" panose="020B0604020202020204" pitchFamily="34" charset="0"/>
              </a:rPr>
              <a:t>设计机构</a:t>
            </a:r>
            <a:endParaRPr lang="en-US" altLang="zh-CN" sz="1200">
              <a:solidFill>
                <a:schemeClr val="bg1"/>
              </a:solidFill>
              <a:latin typeface="Arial" panose="020B0604020202020204" pitchFamily="34" charset="0"/>
              <a:ea typeface="微软雅黑" pitchFamily="34" charset="-122"/>
              <a:sym typeface="Arial" panose="020B0604020202020204" pitchFamily="34" charset="0"/>
            </a:endParaRPr>
          </a:p>
          <a:p>
            <a:pPr>
              <a:lnSpc>
                <a:spcPct val="200000"/>
              </a:lnSpc>
            </a:pPr>
            <a:r>
              <a:rPr lang="zh-CN" altLang="zh-CN" sz="1200">
                <a:solidFill>
                  <a:schemeClr val="bg1"/>
                </a:solidFill>
                <a:latin typeface="Arial" panose="020B0604020202020204" pitchFamily="34" charset="0"/>
                <a:ea typeface="微软雅黑" pitchFamily="34" charset="-122"/>
                <a:sym typeface="Arial" panose="020B0604020202020204" pitchFamily="34" charset="0"/>
              </a:rPr>
              <a:t>拥有国内顶尖的</a:t>
            </a:r>
            <a:r>
              <a:rPr lang="en-US" altLang="zh-CN" sz="1200">
                <a:solidFill>
                  <a:schemeClr val="bg1"/>
                </a:solidFill>
                <a:latin typeface="Arial" panose="020B0604020202020204" pitchFamily="34" charset="0"/>
                <a:ea typeface="微软雅黑" pitchFamily="34" charset="-122"/>
                <a:sym typeface="Arial" panose="020B0604020202020204" pitchFamily="34" charset="0"/>
              </a:rPr>
              <a:t>PPT</a:t>
            </a:r>
            <a:r>
              <a:rPr lang="zh-CN" altLang="zh-CN" sz="1200">
                <a:solidFill>
                  <a:schemeClr val="bg1"/>
                </a:solidFill>
                <a:latin typeface="Arial" panose="020B0604020202020204" pitchFamily="34" charset="0"/>
                <a:ea typeface="微软雅黑" pitchFamily="34" charset="-122"/>
                <a:sym typeface="Arial" panose="020B0604020202020204" pitchFamily="34" charset="0"/>
              </a:rPr>
              <a:t>制作技术、顶级的</a:t>
            </a:r>
            <a:r>
              <a:rPr lang="en-US" altLang="zh-CN" sz="1200">
                <a:solidFill>
                  <a:schemeClr val="bg1"/>
                </a:solidFill>
                <a:latin typeface="Arial" panose="020B0604020202020204" pitchFamily="34" charset="0"/>
                <a:ea typeface="微软雅黑" pitchFamily="34" charset="-122"/>
                <a:sym typeface="Arial" panose="020B0604020202020204" pitchFamily="34" charset="0"/>
              </a:rPr>
              <a:t>PPT</a:t>
            </a:r>
            <a:r>
              <a:rPr lang="zh-CN" altLang="zh-CN" sz="1200">
                <a:solidFill>
                  <a:schemeClr val="bg1"/>
                </a:solidFill>
                <a:latin typeface="Arial" panose="020B0604020202020204" pitchFamily="34" charset="0"/>
                <a:ea typeface="微软雅黑" pitchFamily="34" charset="-122"/>
                <a:sym typeface="Arial" panose="020B0604020202020204" pitchFamily="34" charset="0"/>
              </a:rPr>
              <a:t>设计团队， 坚持精益求精、拒绝平庸的做事精神</a:t>
            </a:r>
            <a:endParaRPr lang="en-US" altLang="zh-CN" sz="1200">
              <a:solidFill>
                <a:schemeClr val="bg1"/>
              </a:solidFill>
              <a:latin typeface="Arial" panose="020B0604020202020204" pitchFamily="34" charset="0"/>
              <a:ea typeface="微软雅黑" pitchFamily="34" charset="-122"/>
              <a:sym typeface="Arial" panose="020B0604020202020204" pitchFamily="34" charset="0"/>
            </a:endParaRPr>
          </a:p>
          <a:p>
            <a:pPr>
              <a:lnSpc>
                <a:spcPct val="200000"/>
              </a:lnSpc>
            </a:pPr>
            <a:endPar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0" name="直接连接符 19"/>
          <p:cNvCxnSpPr/>
          <p:nvPr/>
        </p:nvCxnSpPr>
        <p:spPr>
          <a:xfrm flipH="1">
            <a:off x="3162138" y="5415546"/>
            <a:ext cx="6905657"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flipH="1">
            <a:off x="3162139" y="1449388"/>
            <a:ext cx="6202922"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pic>
        <p:nvPicPr>
          <p:cNvPr id="24" name="图片 23"/>
          <p:cNvPicPr>
            <a:picLocks noChangeAspect="1"/>
          </p:cNvPicPr>
          <p:nvPr/>
        </p:nvPicPr>
        <p:blipFill>
          <a:blip r:embed="rId4">
            <a:clrChange>
              <a:clrFrom>
                <a:srgbClr val="010207"/>
              </a:clrFrom>
              <a:clrTo>
                <a:srgbClr val="010207">
                  <a:alpha val="0"/>
                </a:srgbClr>
              </a:clrTo>
            </a:clrChange>
          </a:blip>
          <a:srcRect/>
          <a:stretch>
            <a:fillRect/>
          </a:stretch>
        </p:blipFill>
        <p:spPr>
          <a:xfrm flipH="1">
            <a:off x="187552" y="33936"/>
            <a:ext cx="4503967" cy="5946465"/>
          </a:xfrm>
          <a:custGeom>
            <a:avLst/>
            <a:gdLst>
              <a:gd name="connsiteX0" fmla="*/ 4146087 w 4503967"/>
              <a:gd name="connsiteY0" fmla="*/ 3594889 h 5946465"/>
              <a:gd name="connsiteX1" fmla="*/ 4146087 w 4503967"/>
              <a:gd name="connsiteY1" fmla="*/ 4088885 h 5946465"/>
              <a:gd name="connsiteX2" fmla="*/ 2240768 w 4503967"/>
              <a:gd name="connsiteY2" fmla="*/ 4088885 h 5946465"/>
              <a:gd name="connsiteX3" fmla="*/ 2240768 w 4503967"/>
              <a:gd name="connsiteY3" fmla="*/ 3594889 h 5946465"/>
              <a:gd name="connsiteX4" fmla="*/ 4503967 w 4503967"/>
              <a:gd name="connsiteY4" fmla="*/ 0 h 5946465"/>
              <a:gd name="connsiteX5" fmla="*/ 0 w 4503967"/>
              <a:gd name="connsiteY5" fmla="*/ 0 h 5946465"/>
              <a:gd name="connsiteX6" fmla="*/ 0 w 4503967"/>
              <a:gd name="connsiteY6" fmla="*/ 5375243 h 5946465"/>
              <a:gd name="connsiteX7" fmla="*/ 813597 w 4503967"/>
              <a:gd name="connsiteY7" fmla="*/ 5375243 h 5946465"/>
              <a:gd name="connsiteX8" fmla="*/ 813597 w 4503967"/>
              <a:gd name="connsiteY8" fmla="*/ 5946465 h 5946465"/>
              <a:gd name="connsiteX9" fmla="*/ 4503967 w 4503967"/>
              <a:gd name="connsiteY9" fmla="*/ 5946465 h 594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3967" h="5946465">
                <a:moveTo>
                  <a:pt x="4146087" y="3594889"/>
                </a:moveTo>
                <a:lnTo>
                  <a:pt x="4146087" y="4088885"/>
                </a:lnTo>
                <a:lnTo>
                  <a:pt x="2240768" y="4088885"/>
                </a:lnTo>
                <a:lnTo>
                  <a:pt x="2240768" y="3594889"/>
                </a:lnTo>
                <a:close/>
                <a:moveTo>
                  <a:pt x="4503967" y="0"/>
                </a:moveTo>
                <a:lnTo>
                  <a:pt x="0" y="0"/>
                </a:lnTo>
                <a:lnTo>
                  <a:pt x="0" y="5375243"/>
                </a:lnTo>
                <a:lnTo>
                  <a:pt x="813597" y="5375243"/>
                </a:lnTo>
                <a:lnTo>
                  <a:pt x="813597" y="5946465"/>
                </a:lnTo>
                <a:lnTo>
                  <a:pt x="4503967" y="5946465"/>
                </a:lnTo>
                <a:close/>
              </a:path>
            </a:pathLst>
          </a:custGeom>
        </p:spPr>
      </p:pic>
      <p:cxnSp>
        <p:nvCxnSpPr>
          <p:cNvPr id="6" name="直接连接符 5"/>
          <p:cNvCxnSpPr/>
          <p:nvPr/>
        </p:nvCxnSpPr>
        <p:spPr>
          <a:xfrm flipV="1">
            <a:off x="3162138" y="4122821"/>
            <a:ext cx="0" cy="13040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162138" y="1473017"/>
            <a:ext cx="0" cy="1632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083196"/>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rLst="">
                                      <p:cBhvr>
                                        <p:cTn id="7" dur="750"/>
                                        <p:tgtEl>
                                          <p:spTgt spid="21"/>
                                        </p:tgtEl>
                                      </p:cBhvr>
                                    </p:animEffect>
                                  </p:childTnLst>
                                </p:cTn>
                              </p:par>
                              <p:par>
                                <p:cTn id="8" presetID="22" presetClass="entr" presetSubtype="1"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up)" prLst="">
                                      <p:cBhvr>
                                        <p:cTn id="10" dur="750"/>
                                        <p:tgtEl>
                                          <p:spTgt spid="18"/>
                                        </p:tgtEl>
                                      </p:cBhvr>
                                    </p:animEffect>
                                  </p:childTnLst>
                                </p:cTn>
                              </p:par>
                              <p:par>
                                <p:cTn id="11" presetID="22" presetClass="entr" presetSubtype="2"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right)" prLst="">
                                      <p:cBhvr>
                                        <p:cTn id="13" dur="750"/>
                                        <p:tgtEl>
                                          <p:spTgt spid="20"/>
                                        </p:tgtEl>
                                      </p:cBhvr>
                                    </p:animEffect>
                                  </p:childTnLst>
                                </p:cTn>
                              </p:par>
                              <p:par>
                                <p:cTn id="14" presetID="22" presetClass="entr" presetSubtype="2" fill="hold" nodeType="withEffect">
                                  <p:stCondLst>
                                    <p:cond delay="300"/>
                                  </p:stCondLst>
                                  <p:childTnLst>
                                    <p:set>
                                      <p:cBhvr>
                                        <p:cTn id="15" dur="1" fill="hold">
                                          <p:stCondLst>
                                            <p:cond delay="0"/>
                                          </p:stCondLst>
                                        </p:cTn>
                                        <p:tgtEl>
                                          <p:spTgt spid="10"/>
                                        </p:tgtEl>
                                        <p:attrNameLst>
                                          <p:attrName>style.visibility</p:attrName>
                                        </p:attrNameLst>
                                      </p:cBhvr>
                                      <p:to>
                                        <p:strVal val="visible"/>
                                      </p:to>
                                    </p:set>
                                    <p:animEffect transition="in" filter="wipe(right)" prLst="">
                                      <p:cBhvr>
                                        <p:cTn id="16" dur="800"/>
                                        <p:tgtEl>
                                          <p:spTgt spid="10"/>
                                        </p:tgtEl>
                                      </p:cBhvr>
                                    </p:animEffect>
                                  </p:childTnLst>
                                </p:cTn>
                              </p:par>
                              <p:par>
                                <p:cTn id="17" presetID="12" presetClass="entr" presetSubtype="2" fill="hold" grpId="0" nodeType="withEffect">
                                  <p:stCondLst>
                                    <p:cond delay="5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900"/>
                                        <p:tgtEl>
                                          <p:spTgt spid="19"/>
                                        </p:tgtEl>
                                        <p:attrNameLst>
                                          <p:attrName>ppt_x</p:attrName>
                                        </p:attrNameLst>
                                      </p:cBhvr>
                                      <p:tavLst>
                                        <p:tav tm="0">
                                          <p:val>
                                            <p:strVal val="#ppt_x+#ppt_w*1.125000"/>
                                          </p:val>
                                        </p:tav>
                                        <p:tav tm="100000">
                                          <p:val>
                                            <p:strVal val="#ppt_x"/>
                                          </p:val>
                                        </p:tav>
                                      </p:tavLst>
                                    </p:anim>
                                    <p:animEffect transition="in" filter="wipe(left)" prLst="">
                                      <p:cBhvr>
                                        <p:cTn id="20" dur="9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A_图片 4"/>
          <p:cNvPicPr>
            <a:picLocks noChangeAspect="1"/>
          </p:cNvPicPr>
          <p:nvPr>
            <p:custDataLst>
              <p:tags r:id="rId1"/>
            </p:custDataLst>
          </p:nvPr>
        </p:nvPicPr>
        <p:blipFill>
          <a:blip r:embed="rId7"/>
          <a:srcRect/>
          <a:stretch>
            <a:fillRect/>
          </a:stretch>
        </p:blipFill>
        <p:spPr>
          <a:xfrm flipH="1">
            <a:off x="-1" y="0"/>
            <a:ext cx="12192000" cy="5465955"/>
          </a:xfrm>
          <a:prstGeom prst="rect">
            <a:avLst/>
          </a:prstGeom>
        </p:spPr>
      </p:pic>
      <p:pic>
        <p:nvPicPr>
          <p:cNvPr id="6" name="PA_图片 5"/>
          <p:cNvPicPr>
            <a:picLocks noChangeAspect="1"/>
          </p:cNvPicPr>
          <p:nvPr>
            <p:custDataLst>
              <p:tags r:id="rId2"/>
            </p:custDataLst>
          </p:nvPr>
        </p:nvPicPr>
        <p:blipFill>
          <a:blip r:embed="rId8"/>
          <a:srcRect/>
          <a:stretch>
            <a:fillRect/>
          </a:stretch>
        </p:blipFill>
        <p:spPr>
          <a:xfrm>
            <a:off x="825920" y="-336885"/>
            <a:ext cx="10540159" cy="7194885"/>
          </a:xfrm>
          <a:prstGeom prst="rect">
            <a:avLst/>
          </a:prstGeom>
        </p:spPr>
      </p:pic>
      <p:pic>
        <p:nvPicPr>
          <p:cNvPr id="2" name="PA_库_图片 1"/>
          <p:cNvPicPr>
            <a:picLocks noChangeAspect="1"/>
          </p:cNvPicPr>
          <p:nvPr>
            <p:custDataLst>
              <p:tags r:id="rId3"/>
            </p:custDataLst>
          </p:nvPr>
        </p:nvPicPr>
        <p:blipFill>
          <a:blip r:embed="rId9"/>
          <a:srcRect r="50594"/>
          <a:stretch>
            <a:fillRect/>
          </a:stretch>
        </p:blipFill>
        <p:spPr>
          <a:xfrm>
            <a:off x="2156316" y="64168"/>
            <a:ext cx="3153621" cy="6687892"/>
          </a:xfrm>
          <a:prstGeom prst="rect">
            <a:avLst/>
          </a:prstGeom>
        </p:spPr>
      </p:pic>
      <p:pic>
        <p:nvPicPr>
          <p:cNvPr id="9" name="PA_库_图片 8"/>
          <p:cNvPicPr>
            <a:picLocks noChangeAspect="1"/>
          </p:cNvPicPr>
          <p:nvPr>
            <p:custDataLst>
              <p:tags r:id="rId4"/>
            </p:custDataLst>
          </p:nvPr>
        </p:nvPicPr>
        <p:blipFill>
          <a:blip r:embed="rId9"/>
          <a:srcRect l="49211" r="18117"/>
          <a:stretch>
            <a:fillRect/>
          </a:stretch>
        </p:blipFill>
        <p:spPr>
          <a:xfrm>
            <a:off x="5839328" y="85054"/>
            <a:ext cx="2085473" cy="6687892"/>
          </a:xfrm>
          <a:prstGeom prst="rect">
            <a:avLst/>
          </a:prstGeom>
        </p:spPr>
      </p:pic>
    </p:spTree>
    <p:extLst>
      <p:ext uri="{BB962C8B-B14F-4D97-AF65-F5344CB8AC3E}">
        <p14:creationId xmlns:p14="http://schemas.microsoft.com/office/powerpoint/2010/main" val="2624029315"/>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set>
                                      <p:cBhvr>
                                        <p:cTn id="9" dur="1" fill="hold">
                                          <p:stCondLst>
                                            <p:cond delay="0"/>
                                          </p:stCondLst>
                                        </p:cTn>
                                        <p:tgtEl>
                                          <p:spTgt spid="2"/>
                                        </p:tgtEl>
                                        <p:attrNameLst>
                                          <p:attrName>style.visibility</p:attrName>
                                        </p:attrNameLst>
                                      </p:cBhvr>
                                      <p:to>
                                        <p:strVal val="visible"/>
                                      </p:to>
                                    </p:set>
                                    <p:anim calcmode="lin" valueType="num">
                                      <p:cBhvr>
                                        <p:cTn id="10" dur="1500" fill="hold">
                                          <p:stCondLst>
                                            <p:cond delay="0"/>
                                          </p:stCondLst>
                                        </p:cTn>
                                        <p:tgtEl>
                                          <p:spTgt spid="2"/>
                                        </p:tgtEl>
                                        <p:attrNameLst>
                                          <p:attrName>ppt_w</p:attrName>
                                        </p:attrNameLst>
                                      </p:cBhvr>
                                      <p:tavLst>
                                        <p:tav tm="0">
                                          <p:val>
                                            <p:strVal val="0"/>
                                          </p:val>
                                        </p:tav>
                                        <p:tav tm="100000">
                                          <p:val>
                                            <p:strVal val="#ppt_w"/>
                                          </p:val>
                                        </p:tav>
                                      </p:tavLst>
                                    </p:anim>
                                    <p:anim calcmode="lin" valueType="num">
                                      <p:cBhvr>
                                        <p:cTn id="11" dur="1500" fill="hold">
                                          <p:stCondLst>
                                            <p:cond delay="0"/>
                                          </p:stCondLst>
                                        </p:cTn>
                                        <p:tgtEl>
                                          <p:spTgt spid="2"/>
                                        </p:tgtEl>
                                        <p:attrNameLst>
                                          <p:attrName>ppt_h</p:attrName>
                                        </p:attrNameLst>
                                      </p:cBhvr>
                                      <p:tavLst>
                                        <p:tav tm="0">
                                          <p:val>
                                            <p:strVal val="0"/>
                                          </p:val>
                                        </p:tav>
                                        <p:tav tm="100000">
                                          <p:val>
                                            <p:strVal val="#ppt_h"/>
                                          </p:val>
                                        </p:tav>
                                      </p:tavLst>
                                    </p:anim>
                                    <p:animEffect filter="fade" prLst="">
                                      <p:cBhvr>
                                        <p:cTn id="12" dur="1500">
                                          <p:stCondLst>
                                            <p:cond delay="0"/>
                                          </p:stCondLst>
                                        </p:cTn>
                                        <p:tgtEl>
                                          <p:spTgt spid="2"/>
                                        </p:tgtEl>
                                      </p:cBhvr>
                                    </p:animEffect>
                                  </p:childTnLst>
                                </p:cTn>
                              </p:par>
                              <p:par>
                                <p:cTn id="13" presetID="2" presetClass="entr" presetSubtype="2" decel="100000"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1+#ppt_w/2"/>
                                          </p:val>
                                        </p:tav>
                                        <p:tav tm="100000">
                                          <p:val>
                                            <p:strVal val="#ppt_x"/>
                                          </p:val>
                                        </p:tav>
                                      </p:tavLst>
                                    </p:anim>
                                    <p:anim calcmode="lin" valueType="num">
                                      <p:cBhvr additive="base">
                                        <p:cTn id="16" dur="1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98" name="矩形 1"/>
          <p:cNvSpPr>
            <a:spLocks noChangeArrowheads="1"/>
          </p:cNvSpPr>
          <p:nvPr/>
        </p:nvSpPr>
        <p:spPr>
          <a:xfrm>
            <a:off x="2028306" y="995039"/>
            <a:ext cx="8466658" cy="479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hlinkClick r:id="rId2"/>
              </a:rPr>
              <a:t>PPT</a:t>
            </a:r>
            <a:r>
              <a:rPr kumimoji="0" lang="zh-CN" altLang="en-US" sz="2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hlinkClick r:id="rId2"/>
              </a:rPr>
              <a:t>模版</a:t>
            </a:r>
            <a:r>
              <a:rPr kumimoji="0" lang="zh-CN" altLang="en-US" sz="2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rPr>
              <a:t>：</a:t>
            </a:r>
            <a:r>
              <a:rPr kumimoji="0" lang="en-US" altLang="zh-CN" sz="2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hlinkClick r:id="rId3"/>
              </a:rPr>
              <a:t>http://www.lfppt.com/pptmb.html</a:t>
            </a:r>
            <a:endParaRPr kumimoji="0" lang="en-US" altLang="zh-CN" sz="2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hlinkClick r:id="rId4"/>
              </a:rPr>
              <a:t>特效动画</a:t>
            </a:r>
            <a:r>
              <a:rPr kumimoji="0" lang="en-US" altLang="zh-CN" sz="2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rPr>
              <a:t>: </a:t>
            </a:r>
            <a:r>
              <a:rPr kumimoji="0" lang="en-US" altLang="zh-CN" sz="2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hlinkClick r:id="rId4"/>
              </a:rPr>
              <a:t>http://www.lfppt.com/pptmb_14.html</a:t>
            </a:r>
            <a:endParaRPr kumimoji="0" lang="en-US" altLang="zh-CN" sz="2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hlinkClick r:id="rId5"/>
              </a:rPr>
              <a:t>个人简历</a:t>
            </a:r>
            <a:r>
              <a:rPr kumimoji="0" lang="en-US" altLang="zh-CN" sz="2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rPr>
              <a:t>: </a:t>
            </a:r>
            <a:r>
              <a:rPr kumimoji="0" lang="en-US" altLang="zh-CN" sz="2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hlinkClick r:id="rId5"/>
              </a:rPr>
              <a:t>http://www.lfppt.com/jldb_67.html</a:t>
            </a:r>
            <a:endParaRPr kumimoji="0" lang="en-US" altLang="zh-CN" sz="2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hlinkClick r:id="rId6"/>
              </a:rPr>
              <a:t>职场汇报</a:t>
            </a:r>
            <a:r>
              <a:rPr kumimoji="0" lang="zh-CN" altLang="en-US" sz="2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rPr>
              <a:t>：</a:t>
            </a:r>
            <a:r>
              <a:rPr kumimoji="0" lang="en-US" altLang="zh-CN" sz="2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hlinkClick r:id="rId6"/>
              </a:rPr>
              <a:t>http://www.lfppt.com/zchb.html</a:t>
            </a:r>
            <a:endParaRPr kumimoji="0" lang="en-US" altLang="zh-CN" sz="2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rPr>
              <a:t>搜索</a:t>
            </a:r>
            <a:r>
              <a:rPr kumimoji="0" lang="en-US" altLang="zh-CN" sz="2800" b="1"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rPr>
              <a:t>:</a:t>
            </a:r>
            <a:r>
              <a:rPr kumimoji="0" lang="en-US" altLang="zh-CN" sz="2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rPr>
              <a:t> </a:t>
            </a:r>
            <a:r>
              <a:rPr kumimoji="0" lang="en-US" altLang="zh-CN" sz="2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hlinkClick r:id="rId2"/>
              </a:rPr>
              <a:t>www.lfppt.com</a:t>
            </a:r>
            <a:endParaRPr kumimoji="0" lang="en-US" altLang="zh-CN" sz="2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hlinkClick r:id="rId2"/>
              </a:rPr>
              <a:t>LFPPT网</a:t>
            </a:r>
            <a:endParaRPr kumimoji="0" lang="en-US" altLang="zh-CN" sz="2800" b="1"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2922280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_文本框 6"/>
          <p:cNvSpPr txBox="1"/>
          <p:nvPr>
            <p:custDataLst>
              <p:tags r:id="rId1"/>
            </p:custDataLst>
          </p:nvPr>
        </p:nvSpPr>
        <p:spPr>
          <a:xfrm>
            <a:off x="1425490" y="-1320347"/>
            <a:ext cx="9341020" cy="11079956"/>
          </a:xfrm>
          <a:prstGeom prst="rect">
            <a:avLst/>
          </a:prstGeom>
          <a:noFill/>
        </p:spPr>
        <p:txBody>
          <a:bodyPr vert="horz" wrap="none" rtlCol="0">
            <a:spAutoFit/>
          </a:bodyPr>
          <a:lstStyle/>
          <a:p>
            <a:pPr algn="ctr"/>
            <a:r>
              <a:rPr lang="zh-CN" altLang="en-US" sz="71400" dirty="0">
                <a:solidFill>
                  <a:schemeClr val="bg1"/>
                </a:solidFill>
                <a:latin typeface="Brush Script MT" panose="03060802040406070304" pitchFamily="66" charset="0"/>
                <a:ea typeface="文悦青龙体 (非商业使用) W5" pitchFamily="50" charset="-122"/>
              </a:rPr>
              <a:t>壹</a:t>
            </a:r>
          </a:p>
        </p:txBody>
      </p:sp>
      <p:pic>
        <p:nvPicPr>
          <p:cNvPr id="3" name="PA_图片 2"/>
          <p:cNvPicPr>
            <a:picLocks noChangeAspect="1"/>
          </p:cNvPicPr>
          <p:nvPr>
            <p:custDataLst>
              <p:tags r:id="rId2"/>
            </p:custDataLst>
          </p:nvPr>
        </p:nvPicPr>
        <p:blipFill>
          <a:blip r:embed="rId7"/>
          <a:srcRect/>
          <a:stretch>
            <a:fillRect/>
          </a:stretch>
        </p:blipFill>
        <p:spPr>
          <a:xfrm>
            <a:off x="3371850" y="647700"/>
            <a:ext cx="5524500" cy="5486400"/>
          </a:xfrm>
          <a:prstGeom prst="ellipse">
            <a:avLst/>
          </a:prstGeom>
        </p:spPr>
      </p:pic>
      <p:sp>
        <p:nvSpPr>
          <p:cNvPr id="6" name="PA_椭圆 5"/>
          <p:cNvSpPr/>
          <p:nvPr>
            <p:custDataLst>
              <p:tags r:id="rId3"/>
            </p:custDataLst>
          </p:nvPr>
        </p:nvSpPr>
        <p:spPr>
          <a:xfrm>
            <a:off x="3371850" y="628650"/>
            <a:ext cx="5524499" cy="5524499"/>
          </a:xfrm>
          <a:prstGeom prst="ellipse">
            <a:avLst/>
          </a:prstGeom>
          <a:solidFill>
            <a:srgbClr val="002F73">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库_文本框 6"/>
          <p:cNvSpPr txBox="1"/>
          <p:nvPr>
            <p:custDataLst>
              <p:tags r:id="rId4"/>
            </p:custDataLst>
          </p:nvPr>
        </p:nvSpPr>
        <p:spPr>
          <a:xfrm>
            <a:off x="5326558" y="840189"/>
            <a:ext cx="1538883" cy="5016758"/>
          </a:xfrm>
          <a:prstGeom prst="rect">
            <a:avLst/>
          </a:prstGeom>
          <a:noFill/>
        </p:spPr>
        <p:txBody>
          <a:bodyPr vert="eaVert" wrap="none" rtlCol="0">
            <a:spAutoFit/>
          </a:bodyPr>
          <a:lstStyle/>
          <a:p>
            <a:pPr algn="ctr"/>
            <a:r>
              <a:rPr lang="zh-CN" altLang="en-US" sz="8800" dirty="0">
                <a:solidFill>
                  <a:schemeClr val="bg1"/>
                </a:solidFill>
                <a:latin typeface="华文行楷" panose="02010800040101010101" pitchFamily="2" charset="-122"/>
                <a:ea typeface="华文行楷" panose="02010800040101010101" pitchFamily="2" charset="-122"/>
              </a:rPr>
              <a:t>相关简介</a:t>
            </a:r>
          </a:p>
        </p:txBody>
      </p:sp>
    </p:spTree>
    <p:extLst>
      <p:ext uri="{BB962C8B-B14F-4D97-AF65-F5344CB8AC3E}">
        <p14:creationId xmlns:p14="http://schemas.microsoft.com/office/powerpoint/2010/main" val="2031886580"/>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_文本框 6"/>
          <p:cNvSpPr txBox="1"/>
          <p:nvPr>
            <p:custDataLst>
              <p:tags r:id="rId1"/>
            </p:custDataLst>
          </p:nvPr>
        </p:nvSpPr>
        <p:spPr>
          <a:xfrm>
            <a:off x="1958890" y="-1663247"/>
            <a:ext cx="9341020" cy="11079956"/>
          </a:xfrm>
          <a:prstGeom prst="rect">
            <a:avLst/>
          </a:prstGeom>
          <a:noFill/>
        </p:spPr>
        <p:txBody>
          <a:bodyPr vert="horz" wrap="none" rtlCol="0">
            <a:spAutoFit/>
          </a:bodyPr>
          <a:lstStyle/>
          <a:p>
            <a:pPr algn="ctr"/>
            <a:r>
              <a:rPr lang="zh-CN" altLang="en-US" sz="71400">
                <a:solidFill>
                  <a:schemeClr val="bg1"/>
                </a:solidFill>
                <a:latin typeface="Brush Script MT" panose="03060802040406070304" pitchFamily="66" charset="0"/>
                <a:ea typeface="文悦青龙体 (非商业使用) W5" pitchFamily="50" charset="-122"/>
              </a:rPr>
              <a:t>贰</a:t>
            </a:r>
          </a:p>
        </p:txBody>
      </p:sp>
      <p:pic>
        <p:nvPicPr>
          <p:cNvPr id="3" name="PA_图片 2"/>
          <p:cNvPicPr>
            <a:picLocks noChangeAspect="1"/>
          </p:cNvPicPr>
          <p:nvPr>
            <p:custDataLst>
              <p:tags r:id="rId2"/>
            </p:custDataLst>
          </p:nvPr>
        </p:nvPicPr>
        <p:blipFill>
          <a:blip r:embed="rId7"/>
          <a:srcRect/>
          <a:stretch>
            <a:fillRect/>
          </a:stretch>
        </p:blipFill>
        <p:spPr>
          <a:xfrm>
            <a:off x="3333750" y="777410"/>
            <a:ext cx="5524500" cy="5303179"/>
          </a:xfrm>
          <a:prstGeom prst="ellipse">
            <a:avLst/>
          </a:prstGeom>
        </p:spPr>
      </p:pic>
      <p:sp>
        <p:nvSpPr>
          <p:cNvPr id="6" name="PA_椭圆 5"/>
          <p:cNvSpPr/>
          <p:nvPr>
            <p:custDataLst>
              <p:tags r:id="rId3"/>
            </p:custDataLst>
          </p:nvPr>
        </p:nvSpPr>
        <p:spPr>
          <a:xfrm>
            <a:off x="3333749" y="666750"/>
            <a:ext cx="5524499" cy="5524499"/>
          </a:xfrm>
          <a:prstGeom prst="ellipse">
            <a:avLst/>
          </a:prstGeom>
          <a:solidFill>
            <a:srgbClr val="002F73">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库_文本框 6"/>
          <p:cNvSpPr txBox="1"/>
          <p:nvPr>
            <p:custDataLst>
              <p:tags r:id="rId4"/>
            </p:custDataLst>
          </p:nvPr>
        </p:nvSpPr>
        <p:spPr>
          <a:xfrm>
            <a:off x="5326556" y="920622"/>
            <a:ext cx="1538883" cy="5016758"/>
          </a:xfrm>
          <a:prstGeom prst="rect">
            <a:avLst/>
          </a:prstGeom>
          <a:noFill/>
        </p:spPr>
        <p:txBody>
          <a:bodyPr vert="eaVert" wrap="none" rtlCol="0">
            <a:spAutoFit/>
          </a:bodyPr>
          <a:lstStyle/>
          <a:p>
            <a:pPr algn="ctr"/>
            <a:r>
              <a:rPr lang="zh-CN" altLang="en-US" sz="8800" dirty="0">
                <a:solidFill>
                  <a:schemeClr val="bg1"/>
                </a:solidFill>
                <a:latin typeface="华文行楷" panose="02010800040101010101" pitchFamily="2" charset="-122"/>
                <a:ea typeface="华文行楷" panose="02010800040101010101" pitchFamily="2" charset="-122"/>
              </a:rPr>
              <a:t>艺术特点</a:t>
            </a:r>
          </a:p>
        </p:txBody>
      </p:sp>
    </p:spTree>
    <p:extLst>
      <p:ext uri="{BB962C8B-B14F-4D97-AF65-F5344CB8AC3E}">
        <p14:creationId xmlns:p14="http://schemas.microsoft.com/office/powerpoint/2010/main" val="2173436375"/>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_文本框 6"/>
          <p:cNvSpPr txBox="1"/>
          <p:nvPr>
            <p:custDataLst>
              <p:tags r:id="rId1"/>
            </p:custDataLst>
          </p:nvPr>
        </p:nvSpPr>
        <p:spPr>
          <a:xfrm>
            <a:off x="1425490" y="-1320347"/>
            <a:ext cx="9341020" cy="11079956"/>
          </a:xfrm>
          <a:prstGeom prst="rect">
            <a:avLst/>
          </a:prstGeom>
          <a:noFill/>
        </p:spPr>
        <p:txBody>
          <a:bodyPr vert="horz" wrap="none" rtlCol="0">
            <a:spAutoFit/>
          </a:bodyPr>
          <a:lstStyle/>
          <a:p>
            <a:pPr algn="ctr"/>
            <a:r>
              <a:rPr lang="zh-CN" altLang="en-US" sz="71400">
                <a:solidFill>
                  <a:schemeClr val="bg1"/>
                </a:solidFill>
                <a:latin typeface="Brush Script MT" panose="03060802040406070304" pitchFamily="66" charset="0"/>
                <a:ea typeface="文悦青龙体 (非商业使用) W5" pitchFamily="50" charset="-122"/>
              </a:rPr>
              <a:t>叁</a:t>
            </a:r>
          </a:p>
        </p:txBody>
      </p:sp>
      <p:pic>
        <p:nvPicPr>
          <p:cNvPr id="3" name="PA_图片 2"/>
          <p:cNvPicPr>
            <a:picLocks noChangeAspect="1"/>
          </p:cNvPicPr>
          <p:nvPr>
            <p:custDataLst>
              <p:tags r:id="rId2"/>
            </p:custDataLst>
          </p:nvPr>
        </p:nvPicPr>
        <p:blipFill>
          <a:blip r:embed="rId7"/>
          <a:srcRect/>
          <a:stretch>
            <a:fillRect/>
          </a:stretch>
        </p:blipFill>
        <p:spPr>
          <a:xfrm>
            <a:off x="3371850" y="647700"/>
            <a:ext cx="5524500" cy="5486400"/>
          </a:xfrm>
          <a:prstGeom prst="ellipse">
            <a:avLst/>
          </a:prstGeom>
        </p:spPr>
      </p:pic>
      <p:sp>
        <p:nvSpPr>
          <p:cNvPr id="6" name="PA_椭圆 5"/>
          <p:cNvSpPr/>
          <p:nvPr>
            <p:custDataLst>
              <p:tags r:id="rId3"/>
            </p:custDataLst>
          </p:nvPr>
        </p:nvSpPr>
        <p:spPr>
          <a:xfrm>
            <a:off x="3371850" y="628650"/>
            <a:ext cx="5524499" cy="5524499"/>
          </a:xfrm>
          <a:prstGeom prst="ellipse">
            <a:avLst/>
          </a:prstGeom>
          <a:solidFill>
            <a:srgbClr val="002F73">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库_文本框 6"/>
          <p:cNvSpPr txBox="1"/>
          <p:nvPr>
            <p:custDataLst>
              <p:tags r:id="rId4"/>
            </p:custDataLst>
          </p:nvPr>
        </p:nvSpPr>
        <p:spPr>
          <a:xfrm>
            <a:off x="5326558" y="840190"/>
            <a:ext cx="1538883" cy="5016758"/>
          </a:xfrm>
          <a:prstGeom prst="rect">
            <a:avLst/>
          </a:prstGeom>
          <a:noFill/>
        </p:spPr>
        <p:txBody>
          <a:bodyPr vert="eaVert" wrap="none" rtlCol="0">
            <a:spAutoFit/>
          </a:bodyPr>
          <a:lstStyle/>
          <a:p>
            <a:pPr algn="ctr"/>
            <a:r>
              <a:rPr lang="zh-CN" altLang="en-US" sz="8800" dirty="0">
                <a:solidFill>
                  <a:schemeClr val="bg1"/>
                </a:solidFill>
                <a:latin typeface="华文行楷" panose="02010800040101010101" pitchFamily="2" charset="-122"/>
                <a:ea typeface="华文行楷" panose="02010800040101010101" pitchFamily="2" charset="-122"/>
              </a:rPr>
              <a:t>历史渊源</a:t>
            </a:r>
          </a:p>
        </p:txBody>
      </p:sp>
    </p:spTree>
    <p:extLst>
      <p:ext uri="{BB962C8B-B14F-4D97-AF65-F5344CB8AC3E}">
        <p14:creationId xmlns:p14="http://schemas.microsoft.com/office/powerpoint/2010/main" val="1731180416"/>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_文本框 6"/>
          <p:cNvSpPr txBox="1"/>
          <p:nvPr>
            <p:custDataLst>
              <p:tags r:id="rId1"/>
            </p:custDataLst>
          </p:nvPr>
        </p:nvSpPr>
        <p:spPr>
          <a:xfrm>
            <a:off x="987340" y="-1301297"/>
            <a:ext cx="9341020" cy="11079956"/>
          </a:xfrm>
          <a:prstGeom prst="rect">
            <a:avLst/>
          </a:prstGeom>
          <a:noFill/>
        </p:spPr>
        <p:txBody>
          <a:bodyPr vert="horz" wrap="none" rtlCol="0">
            <a:spAutoFit/>
          </a:bodyPr>
          <a:lstStyle/>
          <a:p>
            <a:pPr algn="ctr"/>
            <a:r>
              <a:rPr lang="zh-CN" altLang="en-US" sz="71400">
                <a:solidFill>
                  <a:schemeClr val="bg1"/>
                </a:solidFill>
                <a:latin typeface="Brush Script MT" panose="03060802040406070304" pitchFamily="66" charset="0"/>
                <a:ea typeface="文悦青龙体 (非商业使用) W5" pitchFamily="50" charset="-122"/>
              </a:rPr>
              <a:t>肆</a:t>
            </a:r>
          </a:p>
        </p:txBody>
      </p:sp>
      <p:pic>
        <p:nvPicPr>
          <p:cNvPr id="3" name="PA_图片 2"/>
          <p:cNvPicPr>
            <a:picLocks noChangeAspect="1"/>
          </p:cNvPicPr>
          <p:nvPr>
            <p:custDataLst>
              <p:tags r:id="rId2"/>
            </p:custDataLst>
          </p:nvPr>
        </p:nvPicPr>
        <p:blipFill>
          <a:blip r:embed="rId7"/>
          <a:srcRect/>
          <a:stretch>
            <a:fillRect/>
          </a:stretch>
        </p:blipFill>
        <p:spPr>
          <a:xfrm>
            <a:off x="3333750" y="777410"/>
            <a:ext cx="5524500" cy="5303179"/>
          </a:xfrm>
          <a:prstGeom prst="ellipse">
            <a:avLst/>
          </a:prstGeom>
        </p:spPr>
      </p:pic>
      <p:sp>
        <p:nvSpPr>
          <p:cNvPr id="6" name="PA_椭圆 5"/>
          <p:cNvSpPr/>
          <p:nvPr>
            <p:custDataLst>
              <p:tags r:id="rId3"/>
            </p:custDataLst>
          </p:nvPr>
        </p:nvSpPr>
        <p:spPr>
          <a:xfrm>
            <a:off x="3333749" y="666750"/>
            <a:ext cx="5524499" cy="5524499"/>
          </a:xfrm>
          <a:prstGeom prst="ellipse">
            <a:avLst/>
          </a:prstGeom>
          <a:solidFill>
            <a:srgbClr val="002F73">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文本框 6"/>
          <p:cNvSpPr txBox="1"/>
          <p:nvPr>
            <p:custDataLst>
              <p:tags r:id="rId4"/>
            </p:custDataLst>
          </p:nvPr>
        </p:nvSpPr>
        <p:spPr>
          <a:xfrm>
            <a:off x="5326556" y="920621"/>
            <a:ext cx="1538883" cy="5016758"/>
          </a:xfrm>
          <a:prstGeom prst="rect">
            <a:avLst/>
          </a:prstGeom>
          <a:noFill/>
        </p:spPr>
        <p:txBody>
          <a:bodyPr vert="eaVert" wrap="none" rtlCol="0">
            <a:spAutoFit/>
          </a:bodyPr>
          <a:lstStyle/>
          <a:p>
            <a:pPr algn="ctr"/>
            <a:r>
              <a:rPr lang="zh-CN" altLang="en-US" sz="8800" dirty="0">
                <a:solidFill>
                  <a:schemeClr val="bg1"/>
                </a:solidFill>
                <a:latin typeface="华文行楷" panose="02010800040101010101" pitchFamily="2" charset="-122"/>
                <a:ea typeface="华文行楷" panose="02010800040101010101" pitchFamily="2" charset="-122"/>
              </a:rPr>
              <a:t>未来展望</a:t>
            </a:r>
          </a:p>
        </p:txBody>
      </p:sp>
    </p:spTree>
    <p:extLst>
      <p:ext uri="{BB962C8B-B14F-4D97-AF65-F5344CB8AC3E}">
        <p14:creationId xmlns:p14="http://schemas.microsoft.com/office/powerpoint/2010/main" val="1305933254"/>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LFPPT网 www.Lfppt.com"/>
          <p:cNvPicPr>
            <a:picLocks noChangeAspect="1"/>
          </p:cNvPicPr>
          <p:nvPr/>
        </p:nvPicPr>
        <p:blipFill>
          <a:blip r:embed="rId3"/>
          <a:srcRect/>
          <a:stretch>
            <a:fillRect/>
          </a:stretch>
        </p:blipFill>
        <p:spPr>
          <a:xfrm>
            <a:off x="1868152" y="-599967"/>
            <a:ext cx="8455693" cy="8455693"/>
          </a:xfrm>
          <a:prstGeom prst="ellipse">
            <a:avLst/>
          </a:prstGeom>
        </p:spPr>
      </p:pic>
      <p:grpSp>
        <p:nvGrpSpPr>
          <p:cNvPr id="7" name="组合"/>
          <p:cNvGrpSpPr/>
          <p:nvPr/>
        </p:nvGrpSpPr>
        <p:grpSpPr>
          <a:xfrm>
            <a:off x="4566000" y="1899000"/>
            <a:ext cx="3060000" cy="3060000"/>
            <a:chOff x="4566000" y="1899000"/>
            <a:chExt cx="3060000" cy="3060000"/>
          </a:xfrm>
        </p:grpSpPr>
        <p:sp>
          <p:nvSpPr>
            <p:cNvPr id="8" name="空心弧 7"/>
            <p:cNvSpPr>
              <a:spLocks noChangeAspect="1"/>
            </p:cNvSpPr>
            <p:nvPr/>
          </p:nvSpPr>
          <p:spPr>
            <a:xfrm>
              <a:off x="4566000" y="1899000"/>
              <a:ext cx="3060000" cy="3060000"/>
            </a:xfrm>
            <a:prstGeom prst="blockArc">
              <a:avLst>
                <a:gd name="adj1" fmla="val 16406211"/>
                <a:gd name="adj2" fmla="val 4205006"/>
                <a:gd name="adj3" fmla="val 24649"/>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文悦青龙体 (非商业使用) W5" pitchFamily="50" charset="-122"/>
                <a:ea typeface="文悦青龙体 (非商业使用) W5" pitchFamily="50" charset="-122"/>
              </a:endParaRPr>
            </a:p>
          </p:txBody>
        </p:sp>
        <p:sp>
          <p:nvSpPr>
            <p:cNvPr id="9" name="空心弧 8"/>
            <p:cNvSpPr>
              <a:spLocks noChangeAspect="1"/>
            </p:cNvSpPr>
            <p:nvPr/>
          </p:nvSpPr>
          <p:spPr>
            <a:xfrm>
              <a:off x="4566000" y="1899000"/>
              <a:ext cx="3060000" cy="3060000"/>
            </a:xfrm>
            <a:prstGeom prst="blockArc">
              <a:avLst>
                <a:gd name="adj1" fmla="val 4201256"/>
                <a:gd name="adj2" fmla="val 16454972"/>
                <a:gd name="adj3" fmla="val 24674"/>
              </a:avLst>
            </a:prstGeom>
            <a:solidFill>
              <a:srgbClr val="002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文悦青龙体 (非商业使用) W5" pitchFamily="50" charset="-122"/>
                <a:ea typeface="文悦青龙体 (非商业使用) W5" pitchFamily="50" charset="-122"/>
              </a:endParaRPr>
            </a:p>
          </p:txBody>
        </p:sp>
      </p:grpSp>
      <p:grpSp>
        <p:nvGrpSpPr>
          <p:cNvPr id="10" name="组合"/>
          <p:cNvGrpSpPr/>
          <p:nvPr/>
        </p:nvGrpSpPr>
        <p:grpSpPr>
          <a:xfrm>
            <a:off x="2369137" y="1631499"/>
            <a:ext cx="1955985" cy="2946880"/>
            <a:chOff x="2369137" y="1631499"/>
            <a:chExt cx="1955985" cy="2946880"/>
          </a:xfrm>
        </p:grpSpPr>
        <p:grpSp>
          <p:nvGrpSpPr>
            <p:cNvPr id="11" name="组合"/>
            <p:cNvGrpSpPr/>
            <p:nvPr/>
          </p:nvGrpSpPr>
          <p:grpSpPr>
            <a:xfrm>
              <a:off x="2434687" y="3416700"/>
              <a:ext cx="1890435" cy="1161679"/>
              <a:chOff x="2505554" y="3869647"/>
              <a:chExt cx="1890435" cy="1161679"/>
            </a:xfrm>
          </p:grpSpPr>
          <p:sp>
            <p:nvSpPr>
              <p:cNvPr id="13" name="文本框 12"/>
              <p:cNvSpPr txBox="1"/>
              <p:nvPr/>
            </p:nvSpPr>
            <p:spPr>
              <a:xfrm>
                <a:off x="2546216" y="3869647"/>
                <a:ext cx="1791804" cy="422360"/>
              </a:xfrm>
              <a:prstGeom prst="rect">
                <a:avLst/>
              </a:prstGeom>
              <a:noFill/>
            </p:spPr>
            <p:txBody>
              <a:bodyPr wrap="square" rtlCol="0">
                <a:spAutoFit/>
              </a:bodyPr>
              <a:lstStyle/>
              <a:p>
                <a:pPr algn="ctr">
                  <a:lnSpc>
                    <a:spcPct val="130000"/>
                  </a:lnSpc>
                </a:pPr>
                <a:r>
                  <a:rPr lang="zh-CN" altLang="en-US" b="1">
                    <a:solidFill>
                      <a:schemeClr val="bg1"/>
                    </a:solidFill>
                    <a:latin typeface="文悦青龙体 (非商业使用) W5" pitchFamily="50" charset="-122"/>
                    <a:ea typeface="文悦青龙体 (非商业使用) W5" pitchFamily="50" charset="-122"/>
                  </a:rPr>
                  <a:t>输入您的标题</a:t>
                </a:r>
              </a:p>
            </p:txBody>
          </p:sp>
          <p:cxnSp>
            <p:nvCxnSpPr>
              <p:cNvPr id="14" name="直接连接符 13"/>
              <p:cNvCxnSpPr/>
              <p:nvPr/>
            </p:nvCxnSpPr>
            <p:spPr>
              <a:xfrm>
                <a:off x="2656114" y="4388754"/>
                <a:ext cx="1589315" cy="0"/>
              </a:xfrm>
              <a:prstGeom prst="line">
                <a:avLst/>
              </a:prstGeom>
              <a:ln>
                <a:solidFill>
                  <a:srgbClr val="002F73"/>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505554" y="4477072"/>
                <a:ext cx="1890435" cy="554254"/>
              </a:xfrm>
              <a:prstGeom prst="rect">
                <a:avLst/>
              </a:prstGeom>
            </p:spPr>
            <p:txBody>
              <a:bodyPr wrap="square">
                <a:spAutoFit/>
              </a:bodyPr>
              <a:lstStyle/>
              <a:p>
                <a:pPr algn="ctr">
                  <a:lnSpc>
                    <a:spcPct val="130000"/>
                  </a:lnSpc>
                </a:pPr>
                <a:r>
                  <a:rPr lang="en-US" altLang="zh-CN" sz="1200">
                    <a:solidFill>
                      <a:schemeClr val="bg1"/>
                    </a:solidFill>
                    <a:latin typeface="文悦青龙体 (非商业使用) W5" pitchFamily="50" charset="-122"/>
                    <a:ea typeface="文悦青龙体 (非商业使用) W5" pitchFamily="50" charset="-122"/>
                  </a:rPr>
                  <a:t>Please enter your content here, copying your text</a:t>
                </a:r>
              </a:p>
            </p:txBody>
          </p:sp>
        </p:grpSp>
        <p:sp>
          <p:nvSpPr>
            <p:cNvPr id="12" name="文本框 11"/>
            <p:cNvSpPr txBox="1"/>
            <p:nvPr/>
          </p:nvSpPr>
          <p:spPr>
            <a:xfrm>
              <a:off x="2369137" y="1631499"/>
              <a:ext cx="1955985" cy="2215991"/>
            </a:xfrm>
            <a:prstGeom prst="rect">
              <a:avLst/>
            </a:prstGeom>
            <a:noFill/>
          </p:spPr>
          <p:txBody>
            <a:bodyPr wrap="none" rtlCol="0">
              <a:spAutoFit/>
            </a:bodyPr>
            <a:lstStyle/>
            <a:p>
              <a:r>
                <a:rPr lang="zh-CN" altLang="en-US" sz="13800">
                  <a:solidFill>
                    <a:schemeClr val="bg1"/>
                  </a:solidFill>
                  <a:latin typeface="文悦青龙体 (非商业使用) W5" pitchFamily="50" charset="-122"/>
                  <a:ea typeface="文悦青龙体 (非商业使用) W5" pitchFamily="50" charset="-122"/>
                </a:rPr>
                <a:t>壹</a:t>
              </a:r>
            </a:p>
          </p:txBody>
        </p:sp>
      </p:grpSp>
      <p:grpSp>
        <p:nvGrpSpPr>
          <p:cNvPr id="16" name="组合"/>
          <p:cNvGrpSpPr/>
          <p:nvPr/>
        </p:nvGrpSpPr>
        <p:grpSpPr>
          <a:xfrm>
            <a:off x="7760666" y="1563412"/>
            <a:ext cx="1955985" cy="3017378"/>
            <a:chOff x="7760666" y="1563412"/>
            <a:chExt cx="1955985" cy="3017378"/>
          </a:xfrm>
        </p:grpSpPr>
        <p:grpSp>
          <p:nvGrpSpPr>
            <p:cNvPr id="17" name="组合"/>
            <p:cNvGrpSpPr/>
            <p:nvPr/>
          </p:nvGrpSpPr>
          <p:grpSpPr>
            <a:xfrm>
              <a:off x="7826216" y="3419111"/>
              <a:ext cx="1890435" cy="1161679"/>
              <a:chOff x="2505554" y="3869647"/>
              <a:chExt cx="1890435" cy="1161679"/>
            </a:xfrm>
          </p:grpSpPr>
          <p:sp>
            <p:nvSpPr>
              <p:cNvPr id="19" name="文本框 18"/>
              <p:cNvSpPr txBox="1"/>
              <p:nvPr/>
            </p:nvSpPr>
            <p:spPr>
              <a:xfrm>
                <a:off x="2546216" y="3869647"/>
                <a:ext cx="1791804" cy="424090"/>
              </a:xfrm>
              <a:prstGeom prst="rect">
                <a:avLst/>
              </a:prstGeom>
              <a:noFill/>
            </p:spPr>
            <p:txBody>
              <a:bodyPr wrap="square" rtlCol="0">
                <a:spAutoFit/>
              </a:bodyPr>
              <a:lstStyle/>
              <a:p>
                <a:pPr algn="ctr">
                  <a:lnSpc>
                    <a:spcPct val="130000"/>
                  </a:lnSpc>
                </a:pPr>
                <a:r>
                  <a:rPr lang="zh-CN" altLang="en-US" b="1">
                    <a:solidFill>
                      <a:schemeClr val="bg1"/>
                    </a:solidFill>
                    <a:latin typeface="文悦青龙体 (非商业使用) W5" pitchFamily="50" charset="-122"/>
                    <a:ea typeface="文悦青龙体 (非商业使用) W5" pitchFamily="50" charset="-122"/>
                  </a:rPr>
                  <a:t>输入您的标题</a:t>
                </a:r>
              </a:p>
            </p:txBody>
          </p:sp>
          <p:cxnSp>
            <p:nvCxnSpPr>
              <p:cNvPr id="20" name="直接连接符 19"/>
              <p:cNvCxnSpPr/>
              <p:nvPr/>
            </p:nvCxnSpPr>
            <p:spPr>
              <a:xfrm>
                <a:off x="2656114" y="4388754"/>
                <a:ext cx="1589315" cy="0"/>
              </a:xfrm>
              <a:prstGeom prst="line">
                <a:avLst/>
              </a:prstGeom>
              <a:ln>
                <a:solidFill>
                  <a:srgbClr val="002F73"/>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2505554" y="4477072"/>
                <a:ext cx="1890435" cy="554254"/>
              </a:xfrm>
              <a:prstGeom prst="rect">
                <a:avLst/>
              </a:prstGeom>
            </p:spPr>
            <p:txBody>
              <a:bodyPr wrap="square">
                <a:spAutoFit/>
              </a:bodyPr>
              <a:lstStyle/>
              <a:p>
                <a:pPr algn="ctr">
                  <a:lnSpc>
                    <a:spcPct val="130000"/>
                  </a:lnSpc>
                </a:pPr>
                <a:r>
                  <a:rPr lang="en-US" altLang="zh-CN" sz="1200">
                    <a:solidFill>
                      <a:schemeClr val="bg1"/>
                    </a:solidFill>
                    <a:latin typeface="文悦青龙体 (非商业使用) W5" pitchFamily="50" charset="-122"/>
                    <a:ea typeface="文悦青龙体 (非商业使用) W5" pitchFamily="50" charset="-122"/>
                  </a:rPr>
                  <a:t>Please enter your content here, copying your text</a:t>
                </a:r>
              </a:p>
            </p:txBody>
          </p:sp>
        </p:grpSp>
        <p:sp>
          <p:nvSpPr>
            <p:cNvPr id="18" name="文本框 17"/>
            <p:cNvSpPr txBox="1"/>
            <p:nvPr/>
          </p:nvSpPr>
          <p:spPr>
            <a:xfrm>
              <a:off x="7760666" y="1563412"/>
              <a:ext cx="1955985" cy="2215991"/>
            </a:xfrm>
            <a:prstGeom prst="rect">
              <a:avLst/>
            </a:prstGeom>
            <a:noFill/>
          </p:spPr>
          <p:txBody>
            <a:bodyPr wrap="none" rtlCol="0">
              <a:spAutoFit/>
            </a:bodyPr>
            <a:lstStyle/>
            <a:p>
              <a:r>
                <a:rPr lang="zh-CN" altLang="en-US" sz="13800">
                  <a:solidFill>
                    <a:schemeClr val="bg1"/>
                  </a:solidFill>
                  <a:latin typeface="文悦青龙体 (非商业使用) W5" pitchFamily="50" charset="-122"/>
                  <a:ea typeface="文悦青龙体 (非商业使用) W5" pitchFamily="50" charset="-122"/>
                </a:rPr>
                <a:t>贰</a:t>
              </a:r>
            </a:p>
          </p:txBody>
        </p:sp>
      </p:grpSp>
      <p:pic>
        <p:nvPicPr>
          <p:cNvPr id="23" name="图片 22"/>
          <p:cNvPicPr>
            <a:picLocks noChangeAspect="1"/>
          </p:cNvPicPr>
          <p:nvPr/>
        </p:nvPicPr>
        <p:blipFill>
          <a:blip r:embed="rId4"/>
          <a:srcRect/>
          <a:stretch>
            <a:fillRect/>
          </a:stretch>
        </p:blipFill>
        <p:spPr>
          <a:xfrm flipH="1">
            <a:off x="2670817" y="947204"/>
            <a:ext cx="4742800" cy="4279297"/>
          </a:xfrm>
          <a:prstGeom prst="rect">
            <a:avLst/>
          </a:prstGeom>
        </p:spPr>
      </p:pic>
    </p:spTree>
    <p:extLst>
      <p:ext uri="{BB962C8B-B14F-4D97-AF65-F5344CB8AC3E}">
        <p14:creationId xmlns:p14="http://schemas.microsoft.com/office/powerpoint/2010/main" val="2003000862"/>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rcRect/>
          <a:stretch>
            <a:fillRect/>
          </a:stretch>
        </p:blipFill>
        <p:spPr>
          <a:xfrm>
            <a:off x="1177529" y="0"/>
            <a:ext cx="9756344" cy="6858000"/>
          </a:xfrm>
          <a:custGeom>
            <a:avLst/>
            <a:gdLst>
              <a:gd name="connsiteX0" fmla="*/ 1359690 w 9756344"/>
              <a:gd name="connsiteY0" fmla="*/ 0 h 6858000"/>
              <a:gd name="connsiteX1" fmla="*/ 8396655 w 9756344"/>
              <a:gd name="connsiteY1" fmla="*/ 0 h 6858000"/>
              <a:gd name="connsiteX2" fmla="*/ 8489083 w 9756344"/>
              <a:gd name="connsiteY2" fmla="*/ 96945 h 6858000"/>
              <a:gd name="connsiteX3" fmla="*/ 9756344 w 9756344"/>
              <a:gd name="connsiteY3" fmla="*/ 3376918 h 6858000"/>
              <a:gd name="connsiteX4" fmla="*/ 8327560 w 9756344"/>
              <a:gd name="connsiteY4" fmla="*/ 6826307 h 6858000"/>
              <a:gd name="connsiteX5" fmla="*/ 8294318 w 9756344"/>
              <a:gd name="connsiteY5" fmla="*/ 6858000 h 6858000"/>
              <a:gd name="connsiteX6" fmla="*/ 1462026 w 9756344"/>
              <a:gd name="connsiteY6" fmla="*/ 6858000 h 6858000"/>
              <a:gd name="connsiteX7" fmla="*/ 1428784 w 9756344"/>
              <a:gd name="connsiteY7" fmla="*/ 6826307 h 6858000"/>
              <a:gd name="connsiteX8" fmla="*/ 0 w 9756344"/>
              <a:gd name="connsiteY8" fmla="*/ 3376918 h 6858000"/>
              <a:gd name="connsiteX9" fmla="*/ 1267261 w 9756344"/>
              <a:gd name="connsiteY9" fmla="*/ 969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56344" h="6858000">
                <a:moveTo>
                  <a:pt x="1359690" y="0"/>
                </a:moveTo>
                <a:lnTo>
                  <a:pt x="8396655" y="0"/>
                </a:lnTo>
                <a:lnTo>
                  <a:pt x="8489083" y="96945"/>
                </a:lnTo>
                <a:cubicBezTo>
                  <a:pt x="9276454" y="963246"/>
                  <a:pt x="9756344" y="2114040"/>
                  <a:pt x="9756344" y="3376918"/>
                </a:cubicBezTo>
                <a:cubicBezTo>
                  <a:pt x="9756344" y="4723988"/>
                  <a:pt x="9210336" y="5943531"/>
                  <a:pt x="8327560" y="6826307"/>
                </a:cubicBezTo>
                <a:lnTo>
                  <a:pt x="8294318" y="6858000"/>
                </a:lnTo>
                <a:lnTo>
                  <a:pt x="1462026" y="6858000"/>
                </a:lnTo>
                <a:lnTo>
                  <a:pt x="1428784" y="6826307"/>
                </a:lnTo>
                <a:cubicBezTo>
                  <a:pt x="546008" y="5943531"/>
                  <a:pt x="0" y="4723988"/>
                  <a:pt x="0" y="3376918"/>
                </a:cubicBezTo>
                <a:cubicBezTo>
                  <a:pt x="0" y="2114040"/>
                  <a:pt x="479890" y="963246"/>
                  <a:pt x="1267261" y="96945"/>
                </a:cubicBezTo>
                <a:close/>
              </a:path>
            </a:pathLst>
          </a:custGeom>
          <a:ln>
            <a:solidFill>
              <a:srgbClr val="463737"/>
            </a:solidFill>
          </a:ln>
        </p:spPr>
      </p:pic>
      <p:sp>
        <p:nvSpPr>
          <p:cNvPr id="3" name="椭圆 2"/>
          <p:cNvSpPr/>
          <p:nvPr/>
        </p:nvSpPr>
        <p:spPr>
          <a:xfrm>
            <a:off x="1177529" y="-1501254"/>
            <a:ext cx="9756343" cy="9756343"/>
          </a:xfrm>
          <a:prstGeom prst="ellipse">
            <a:avLst/>
          </a:prstGeom>
          <a:solidFill>
            <a:srgbClr val="002F73">
              <a:alpha val="85000"/>
            </a:srgbClr>
          </a:solidFill>
          <a:ln>
            <a:solidFill>
              <a:srgbClr val="324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a:srcRect/>
          <a:stretch>
            <a:fillRect/>
          </a:stretch>
        </p:blipFill>
        <p:spPr>
          <a:xfrm>
            <a:off x="1258127" y="-1668379"/>
            <a:ext cx="9153200" cy="8526379"/>
          </a:xfrm>
          <a:prstGeom prst="rect">
            <a:avLst/>
          </a:prstGeom>
        </p:spPr>
      </p:pic>
      <p:grpSp>
        <p:nvGrpSpPr>
          <p:cNvPr id="6" name="组合"/>
          <p:cNvGrpSpPr/>
          <p:nvPr/>
        </p:nvGrpSpPr>
        <p:grpSpPr>
          <a:xfrm>
            <a:off x="6335963" y="3429000"/>
            <a:ext cx="5856037" cy="2362673"/>
            <a:chOff x="2263461" y="1062816"/>
            <a:chExt cx="5856037" cy="2362673"/>
          </a:xfrm>
        </p:grpSpPr>
        <p:cxnSp>
          <p:nvCxnSpPr>
            <p:cNvPr id="7" name="直接连接符 6"/>
            <p:cNvCxnSpPr/>
            <p:nvPr/>
          </p:nvCxnSpPr>
          <p:spPr>
            <a:xfrm>
              <a:off x="2468025" y="3425489"/>
              <a:ext cx="56514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217843" y="2245916"/>
              <a:ext cx="3192742" cy="1052596"/>
            </a:xfrm>
            <a:prstGeom prst="rect">
              <a:avLst/>
            </a:prstGeom>
          </p:spPr>
          <p:txBody>
            <a:bodyPr wrap="square">
              <a:spAutoFit/>
            </a:bodyPr>
            <a:lstStyle/>
            <a:p>
              <a:pPr>
                <a:lnSpc>
                  <a:spcPct val="130000"/>
                </a:lnSpc>
              </a:pPr>
              <a:r>
                <a:rPr lang="en-US" altLang="zh-CN" sz="1200">
                  <a:solidFill>
                    <a:schemeClr val="bg1"/>
                  </a:solidFill>
                  <a:latin typeface="文悦青龙体 (非商业使用) W5" pitchFamily="50" charset="-122"/>
                  <a:ea typeface="文悦青龙体 (非商业使用) W5" pitchFamily="50" charset="-122"/>
                </a:rPr>
                <a:t>Please enter your content here, or paste it by copying your text, select the text only. Please enter your content here, or paste it by copying your text, select the text only. </a:t>
              </a:r>
            </a:p>
          </p:txBody>
        </p:sp>
        <p:grpSp>
          <p:nvGrpSpPr>
            <p:cNvPr id="9" name="组合"/>
            <p:cNvGrpSpPr/>
            <p:nvPr/>
          </p:nvGrpSpPr>
          <p:grpSpPr>
            <a:xfrm>
              <a:off x="2263461" y="1062816"/>
              <a:ext cx="1954381" cy="2245950"/>
              <a:chOff x="2263461" y="1062816"/>
              <a:chExt cx="1954381" cy="2245950"/>
            </a:xfrm>
          </p:grpSpPr>
          <p:sp>
            <p:nvSpPr>
              <p:cNvPr id="10" name="文本框 9"/>
              <p:cNvSpPr txBox="1"/>
              <p:nvPr/>
            </p:nvSpPr>
            <p:spPr>
              <a:xfrm>
                <a:off x="2263461" y="1062816"/>
                <a:ext cx="1954381" cy="2215991"/>
              </a:xfrm>
              <a:prstGeom prst="rect">
                <a:avLst/>
              </a:prstGeom>
              <a:noFill/>
            </p:spPr>
            <p:txBody>
              <a:bodyPr wrap="none" rtlCol="0">
                <a:spAutoFit/>
              </a:bodyPr>
              <a:lstStyle/>
              <a:p>
                <a:r>
                  <a:rPr lang="zh-CN" altLang="en-US" sz="13800">
                    <a:solidFill>
                      <a:schemeClr val="bg1"/>
                    </a:solidFill>
                    <a:latin typeface="文悦青龙体 (非商业使用) W5" pitchFamily="50" charset="-122"/>
                    <a:ea typeface="文悦青龙体 (非商业使用) W5" pitchFamily="50" charset="-122"/>
                  </a:rPr>
                  <a:t>叁</a:t>
                </a:r>
              </a:p>
            </p:txBody>
          </p:sp>
          <p:sp>
            <p:nvSpPr>
              <p:cNvPr id="11" name="文本框 10"/>
              <p:cNvSpPr txBox="1"/>
              <p:nvPr/>
            </p:nvSpPr>
            <p:spPr>
              <a:xfrm>
                <a:off x="2393541" y="2899808"/>
                <a:ext cx="1791804" cy="408958"/>
              </a:xfrm>
              <a:prstGeom prst="rect">
                <a:avLst/>
              </a:prstGeom>
              <a:noFill/>
            </p:spPr>
            <p:txBody>
              <a:bodyPr wrap="square" rtlCol="0">
                <a:spAutoFit/>
              </a:bodyPr>
              <a:lstStyle/>
              <a:p>
                <a:pPr algn="ctr">
                  <a:lnSpc>
                    <a:spcPct val="130000"/>
                  </a:lnSpc>
                </a:pPr>
                <a:r>
                  <a:rPr lang="zh-CN" altLang="en-US">
                    <a:solidFill>
                      <a:schemeClr val="bg1"/>
                    </a:solidFill>
                    <a:latin typeface="文悦青龙体 (非商业使用) W5" pitchFamily="50" charset="-122"/>
                    <a:ea typeface="文悦青龙体 (非商业使用) W5" pitchFamily="50" charset="-122"/>
                  </a:rPr>
                  <a:t>输入您的标题</a:t>
                </a:r>
              </a:p>
            </p:txBody>
          </p:sp>
        </p:grpSp>
      </p:grpSp>
    </p:spTree>
    <p:extLst>
      <p:ext uri="{BB962C8B-B14F-4D97-AF65-F5344CB8AC3E}">
        <p14:creationId xmlns:p14="http://schemas.microsoft.com/office/powerpoint/2010/main" val="2497950070"/>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rcRect/>
          <a:stretch>
            <a:fillRect/>
          </a:stretch>
        </p:blipFill>
        <p:spPr>
          <a:xfrm>
            <a:off x="1177529" y="0"/>
            <a:ext cx="9756344" cy="6858000"/>
          </a:xfrm>
          <a:custGeom>
            <a:avLst/>
            <a:gdLst>
              <a:gd name="connsiteX0" fmla="*/ 1359690 w 9756344"/>
              <a:gd name="connsiteY0" fmla="*/ 0 h 6858000"/>
              <a:gd name="connsiteX1" fmla="*/ 8396655 w 9756344"/>
              <a:gd name="connsiteY1" fmla="*/ 0 h 6858000"/>
              <a:gd name="connsiteX2" fmla="*/ 8489083 w 9756344"/>
              <a:gd name="connsiteY2" fmla="*/ 96945 h 6858000"/>
              <a:gd name="connsiteX3" fmla="*/ 9756344 w 9756344"/>
              <a:gd name="connsiteY3" fmla="*/ 3376918 h 6858000"/>
              <a:gd name="connsiteX4" fmla="*/ 8327560 w 9756344"/>
              <a:gd name="connsiteY4" fmla="*/ 6826307 h 6858000"/>
              <a:gd name="connsiteX5" fmla="*/ 8294318 w 9756344"/>
              <a:gd name="connsiteY5" fmla="*/ 6858000 h 6858000"/>
              <a:gd name="connsiteX6" fmla="*/ 1462026 w 9756344"/>
              <a:gd name="connsiteY6" fmla="*/ 6858000 h 6858000"/>
              <a:gd name="connsiteX7" fmla="*/ 1428784 w 9756344"/>
              <a:gd name="connsiteY7" fmla="*/ 6826307 h 6858000"/>
              <a:gd name="connsiteX8" fmla="*/ 0 w 9756344"/>
              <a:gd name="connsiteY8" fmla="*/ 3376918 h 6858000"/>
              <a:gd name="connsiteX9" fmla="*/ 1267261 w 9756344"/>
              <a:gd name="connsiteY9" fmla="*/ 969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56344" h="6858000">
                <a:moveTo>
                  <a:pt x="1359690" y="0"/>
                </a:moveTo>
                <a:lnTo>
                  <a:pt x="8396655" y="0"/>
                </a:lnTo>
                <a:lnTo>
                  <a:pt x="8489083" y="96945"/>
                </a:lnTo>
                <a:cubicBezTo>
                  <a:pt x="9276454" y="963246"/>
                  <a:pt x="9756344" y="2114040"/>
                  <a:pt x="9756344" y="3376918"/>
                </a:cubicBezTo>
                <a:cubicBezTo>
                  <a:pt x="9756344" y="4723988"/>
                  <a:pt x="9210336" y="5943531"/>
                  <a:pt x="8327560" y="6826307"/>
                </a:cubicBezTo>
                <a:lnTo>
                  <a:pt x="8294318" y="6858000"/>
                </a:lnTo>
                <a:lnTo>
                  <a:pt x="1462026" y="6858000"/>
                </a:lnTo>
                <a:lnTo>
                  <a:pt x="1428784" y="6826307"/>
                </a:lnTo>
                <a:cubicBezTo>
                  <a:pt x="546008" y="5943531"/>
                  <a:pt x="0" y="4723988"/>
                  <a:pt x="0" y="3376918"/>
                </a:cubicBezTo>
                <a:cubicBezTo>
                  <a:pt x="0" y="2114040"/>
                  <a:pt x="479890" y="963246"/>
                  <a:pt x="1267261" y="96945"/>
                </a:cubicBezTo>
                <a:close/>
              </a:path>
            </a:pathLst>
          </a:custGeom>
          <a:ln>
            <a:solidFill>
              <a:schemeClr val="bg1"/>
            </a:solidFill>
          </a:ln>
        </p:spPr>
      </p:pic>
      <p:sp>
        <p:nvSpPr>
          <p:cNvPr id="6" name="椭圆 5"/>
          <p:cNvSpPr/>
          <p:nvPr/>
        </p:nvSpPr>
        <p:spPr>
          <a:xfrm>
            <a:off x="1177529" y="-1501254"/>
            <a:ext cx="9756343" cy="9756343"/>
          </a:xfrm>
          <a:prstGeom prst="ellipse">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LFPPT网 www.Lfppt.com"/>
          <p:cNvPicPr>
            <a:picLocks noChangeAspect="1"/>
          </p:cNvPicPr>
          <p:nvPr/>
        </p:nvPicPr>
        <p:blipFill>
          <a:blip r:embed="rId4"/>
          <a:srcRect/>
          <a:stretch>
            <a:fillRect/>
          </a:stretch>
        </p:blipFill>
        <p:spPr>
          <a:xfrm flipH="1">
            <a:off x="6529136" y="-2"/>
            <a:ext cx="5662864" cy="6858001"/>
          </a:xfrm>
          <a:custGeom>
            <a:avLst/>
            <a:gdLst>
              <a:gd name="connsiteX0" fmla="*/ 0 w 5662864"/>
              <a:gd name="connsiteY0" fmla="*/ 0 h 8998454"/>
              <a:gd name="connsiteX1" fmla="*/ 5662864 w 5662864"/>
              <a:gd name="connsiteY1" fmla="*/ 0 h 8998454"/>
              <a:gd name="connsiteX2" fmla="*/ 5662864 w 5662864"/>
              <a:gd name="connsiteY2" fmla="*/ 7306012 h 8998454"/>
              <a:gd name="connsiteX3" fmla="*/ 3208421 w 5662864"/>
              <a:gd name="connsiteY3" fmla="*/ 7306012 h 8998454"/>
              <a:gd name="connsiteX4" fmla="*/ 3208421 w 5662864"/>
              <a:gd name="connsiteY4" fmla="*/ 8998454 h 8998454"/>
              <a:gd name="connsiteX5" fmla="*/ 0 w 5662864"/>
              <a:gd name="connsiteY5" fmla="*/ 8998454 h 899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62864" h="8998454">
                <a:moveTo>
                  <a:pt x="0" y="0"/>
                </a:moveTo>
                <a:lnTo>
                  <a:pt x="5662864" y="0"/>
                </a:lnTo>
                <a:lnTo>
                  <a:pt x="5662864" y="7306012"/>
                </a:lnTo>
                <a:lnTo>
                  <a:pt x="3208421" y="7306012"/>
                </a:lnTo>
                <a:lnTo>
                  <a:pt x="3208421" y="8998454"/>
                </a:lnTo>
                <a:lnTo>
                  <a:pt x="0" y="8998454"/>
                </a:lnTo>
                <a:close/>
              </a:path>
            </a:pathLst>
          </a:custGeom>
        </p:spPr>
      </p:pic>
      <p:grpSp>
        <p:nvGrpSpPr>
          <p:cNvPr id="7" name="组合"/>
          <p:cNvGrpSpPr/>
          <p:nvPr/>
        </p:nvGrpSpPr>
        <p:grpSpPr>
          <a:xfrm>
            <a:off x="2281590" y="828130"/>
            <a:ext cx="1162755" cy="1162755"/>
            <a:chOff x="1720144" y="1038578"/>
            <a:chExt cx="1162755" cy="1162755"/>
          </a:xfrm>
        </p:grpSpPr>
        <p:sp>
          <p:nvSpPr>
            <p:cNvPr id="8" name="矩形 7"/>
            <p:cNvSpPr/>
            <p:nvPr/>
          </p:nvSpPr>
          <p:spPr>
            <a:xfrm>
              <a:off x="1720144" y="1038578"/>
              <a:ext cx="1162755" cy="116275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F73"/>
                </a:solidFill>
              </a:endParaRPr>
            </a:p>
          </p:txBody>
        </p:sp>
        <p:cxnSp>
          <p:nvCxnSpPr>
            <p:cNvPr id="9" name="直接连接符 8"/>
            <p:cNvCxnSpPr/>
            <p:nvPr/>
          </p:nvCxnSpPr>
          <p:spPr>
            <a:xfrm>
              <a:off x="1720144" y="1038578"/>
              <a:ext cx="1162755" cy="116275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1720144" y="1038578"/>
              <a:ext cx="1162755" cy="116275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8" idx="0"/>
              <a:endCxn id="8" idx="2"/>
            </p:cNvCxnSpPr>
            <p:nvPr/>
          </p:nvCxnSpPr>
          <p:spPr>
            <a:xfrm>
              <a:off x="2301522" y="1038578"/>
              <a:ext cx="0" cy="116275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8" idx="1"/>
              <a:endCxn id="8" idx="3"/>
            </p:cNvCxnSpPr>
            <p:nvPr/>
          </p:nvCxnSpPr>
          <p:spPr>
            <a:xfrm>
              <a:off x="1720144" y="1619956"/>
              <a:ext cx="1162755"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2383590" y="820842"/>
            <a:ext cx="728778" cy="1107996"/>
          </a:xfrm>
          <a:prstGeom prst="rect">
            <a:avLst/>
          </a:prstGeom>
          <a:noFill/>
        </p:spPr>
        <p:txBody>
          <a:bodyPr vert="horz" wrap="square" rtlCol="0">
            <a:spAutoFit/>
          </a:bodyPr>
          <a:lstStyle/>
          <a:p>
            <a:r>
              <a:rPr lang="zh-CN" altLang="en-US" sz="6600" dirty="0">
                <a:solidFill>
                  <a:srgbClr val="002F73"/>
                </a:solidFill>
                <a:latin typeface="李旭科书法 v1.4" panose="02000603000000000000" pitchFamily="2" charset="-122"/>
                <a:ea typeface="李旭科书法 v1.4" panose="02000603000000000000" pitchFamily="2" charset="-122"/>
              </a:rPr>
              <a:t>肆</a:t>
            </a:r>
          </a:p>
        </p:txBody>
      </p:sp>
      <p:sp>
        <p:nvSpPr>
          <p:cNvPr id="14" name="矩形 13"/>
          <p:cNvSpPr/>
          <p:nvPr/>
        </p:nvSpPr>
        <p:spPr>
          <a:xfrm>
            <a:off x="2640212" y="1769165"/>
            <a:ext cx="492443" cy="1220787"/>
          </a:xfrm>
          <a:prstGeom prst="rect">
            <a:avLst/>
          </a:prstGeom>
          <a:noFill/>
        </p:spPr>
        <p:txBody>
          <a:bodyPr vert="eaVert" wrap="square" rtlCol="0">
            <a:spAutoFit/>
          </a:bodyPr>
          <a:lstStyle/>
          <a:p>
            <a:r>
              <a:rPr lang="en-US" altLang="zh-CN" sz="2000" dirty="0">
                <a:solidFill>
                  <a:srgbClr val="002F73"/>
                </a:solidFill>
                <a:latin typeface="Arial Unicode MS" panose="020B0604020202020204" pitchFamily="34" charset="-122"/>
                <a:ea typeface="Arial Unicode MS" panose="020B0604020202020204" pitchFamily="34" charset="-122"/>
                <a:cs typeface="Arial Unicode MS" panose="020B0604020202020204" pitchFamily="34" charset="-122"/>
              </a:rPr>
              <a:t>HEAR</a:t>
            </a:r>
            <a:endParaRPr lang="zh-CN" altLang="en-US" sz="2000" dirty="0">
              <a:solidFill>
                <a:srgbClr val="002F73"/>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5" name="矩形 14"/>
          <p:cNvSpPr/>
          <p:nvPr/>
        </p:nvSpPr>
        <p:spPr>
          <a:xfrm>
            <a:off x="2455746" y="2264405"/>
            <a:ext cx="364389" cy="2308324"/>
          </a:xfrm>
          <a:prstGeom prst="rect">
            <a:avLst/>
          </a:prstGeom>
          <a:noFill/>
        </p:spPr>
        <p:txBody>
          <a:bodyPr vert="horz" wrap="square" rtlCol="0">
            <a:spAutoFit/>
          </a:bodyPr>
          <a:lstStyle/>
          <a:p>
            <a:r>
              <a:rPr lang="zh-CN" altLang="en-US" sz="1600">
                <a:solidFill>
                  <a:srgbClr val="002F73"/>
                </a:solidFill>
                <a:latin typeface="李旭科书法 v1.4" panose="02000603000000000000" pitchFamily="2" charset="-122"/>
                <a:ea typeface="李旭科书法 v1.4" panose="02000603000000000000" pitchFamily="2" charset="-122"/>
              </a:rPr>
              <a:t>用心倾听那鸟语花香</a:t>
            </a:r>
          </a:p>
        </p:txBody>
      </p:sp>
      <p:sp>
        <p:nvSpPr>
          <p:cNvPr id="16" name="TextBox 69"/>
          <p:cNvSpPr txBox="1"/>
          <p:nvPr/>
        </p:nvSpPr>
        <p:spPr>
          <a:xfrm>
            <a:off x="3866014" y="830825"/>
            <a:ext cx="3234111" cy="4509636"/>
          </a:xfrm>
          <a:prstGeom prst="rect">
            <a:avLst/>
          </a:prstGeom>
          <a:noFill/>
        </p:spPr>
        <p:txBody>
          <a:bodyPr vert="eaVert" wrap="square" rtlCol="0">
            <a:spAutoFit/>
          </a:bodyPr>
          <a:lstStyle/>
          <a:p>
            <a:pPr>
              <a:lnSpc>
                <a:spcPct val="250000"/>
              </a:lnSpc>
            </a:pPr>
            <a:r>
              <a:rPr lang="zh-CN" altLang="en-US" sz="1000">
                <a:solidFill>
                  <a:srgbClr val="463737"/>
                </a:solidFill>
                <a:latin typeface="Arial" panose="020B0604020202020204" pitchFamily="34" charset="0"/>
                <a:ea typeface="微软雅黑" pitchFamily="34" charset="-122"/>
                <a:sym typeface="Arial" panose="020B0604020202020204" pitchFamily="34" charset="0"/>
              </a:rPr>
              <a:t>LFPPT网</a:t>
            </a:r>
            <a:r>
              <a:rPr lang="zh-CN" altLang="zh-CN" sz="1000">
                <a:solidFill>
                  <a:srgbClr val="463737"/>
                </a:solidFill>
                <a:latin typeface="Arial" panose="020B0604020202020204" pitchFamily="34" charset="0"/>
                <a:ea typeface="微软雅黑" pitchFamily="34" charset="-122"/>
                <a:sym typeface="Arial" panose="020B0604020202020204" pitchFamily="34" charset="0"/>
              </a:rPr>
              <a:t>是中国第一家精品</a:t>
            </a:r>
            <a:r>
              <a:rPr lang="en-US" altLang="zh-CN" sz="1000">
                <a:solidFill>
                  <a:srgbClr val="463737"/>
                </a:solidFill>
                <a:latin typeface="Arial" panose="020B0604020202020204" pitchFamily="34" charset="0"/>
                <a:ea typeface="微软雅黑" pitchFamily="34" charset="-122"/>
                <a:sym typeface="Arial" panose="020B0604020202020204" pitchFamily="34" charset="0"/>
              </a:rPr>
              <a:t>PPT</a:t>
            </a:r>
            <a:r>
              <a:rPr lang="zh-CN" altLang="zh-CN" sz="1000">
                <a:solidFill>
                  <a:srgbClr val="463737"/>
                </a:solidFill>
                <a:latin typeface="Arial" panose="020B0604020202020204" pitchFamily="34" charset="0"/>
                <a:ea typeface="微软雅黑" pitchFamily="34" charset="-122"/>
                <a:sym typeface="Arial" panose="020B0604020202020204" pitchFamily="34" charset="0"/>
              </a:rPr>
              <a:t>设计机构</a:t>
            </a:r>
            <a:endParaRPr lang="en-US" altLang="zh-CN" sz="1000">
              <a:solidFill>
                <a:srgbClr val="463737"/>
              </a:solidFill>
              <a:latin typeface="Arial" panose="020B0604020202020204" pitchFamily="34" charset="0"/>
              <a:ea typeface="微软雅黑" pitchFamily="34" charset="-122"/>
              <a:sym typeface="Arial" panose="020B0604020202020204" pitchFamily="34" charset="0"/>
            </a:endParaRPr>
          </a:p>
          <a:p>
            <a:pPr>
              <a:lnSpc>
                <a:spcPct val="250000"/>
              </a:lnSpc>
            </a:pPr>
            <a:r>
              <a:rPr lang="zh-CN" altLang="zh-CN" sz="1000">
                <a:solidFill>
                  <a:srgbClr val="463737"/>
                </a:solidFill>
                <a:latin typeface="Arial" panose="020B0604020202020204" pitchFamily="34" charset="0"/>
                <a:ea typeface="微软雅黑" pitchFamily="34" charset="-122"/>
                <a:sym typeface="Arial" panose="020B0604020202020204" pitchFamily="34" charset="0"/>
              </a:rPr>
              <a:t>拥有国内顶尖的</a:t>
            </a:r>
            <a:r>
              <a:rPr lang="en-US" altLang="zh-CN" sz="1000">
                <a:solidFill>
                  <a:srgbClr val="463737"/>
                </a:solidFill>
                <a:latin typeface="Arial" panose="020B0604020202020204" pitchFamily="34" charset="0"/>
                <a:ea typeface="微软雅黑" pitchFamily="34" charset="-122"/>
                <a:sym typeface="Arial" panose="020B0604020202020204" pitchFamily="34" charset="0"/>
              </a:rPr>
              <a:t>PPT</a:t>
            </a:r>
            <a:r>
              <a:rPr lang="zh-CN" altLang="zh-CN" sz="1000">
                <a:solidFill>
                  <a:srgbClr val="463737"/>
                </a:solidFill>
                <a:latin typeface="Arial" panose="020B0604020202020204" pitchFamily="34" charset="0"/>
                <a:ea typeface="微软雅黑" pitchFamily="34" charset="-122"/>
                <a:sym typeface="Arial" panose="020B0604020202020204" pitchFamily="34" charset="0"/>
              </a:rPr>
              <a:t>制作技术、顶级的</a:t>
            </a:r>
            <a:r>
              <a:rPr lang="en-US" altLang="zh-CN" sz="1000">
                <a:solidFill>
                  <a:srgbClr val="463737"/>
                </a:solidFill>
                <a:latin typeface="Arial" panose="020B0604020202020204" pitchFamily="34" charset="0"/>
                <a:ea typeface="微软雅黑" pitchFamily="34" charset="-122"/>
                <a:sym typeface="Arial" panose="020B0604020202020204" pitchFamily="34" charset="0"/>
              </a:rPr>
              <a:t>PPT</a:t>
            </a:r>
            <a:r>
              <a:rPr lang="zh-CN" altLang="zh-CN" sz="1000">
                <a:solidFill>
                  <a:srgbClr val="463737"/>
                </a:solidFill>
                <a:latin typeface="Arial" panose="020B0604020202020204" pitchFamily="34" charset="0"/>
                <a:ea typeface="微软雅黑" pitchFamily="34" charset="-122"/>
                <a:sym typeface="Arial" panose="020B0604020202020204" pitchFamily="34" charset="0"/>
              </a:rPr>
              <a:t>设计团队， 坚持精益求精、拒绝平庸的做事精神</a:t>
            </a:r>
            <a:endParaRPr lang="en-US" altLang="zh-CN" sz="1000">
              <a:solidFill>
                <a:srgbClr val="463737"/>
              </a:solidFill>
              <a:latin typeface="Arial" panose="020B0604020202020204" pitchFamily="34" charset="0"/>
              <a:ea typeface="微软雅黑" pitchFamily="34" charset="-122"/>
              <a:sym typeface="Arial" panose="020B0604020202020204" pitchFamily="34" charset="0"/>
            </a:endParaRPr>
          </a:p>
          <a:p>
            <a:pPr>
              <a:lnSpc>
                <a:spcPct val="250000"/>
              </a:lnSpc>
            </a:pPr>
            <a:r>
              <a:rPr lang="zh-CN" altLang="en-US" sz="1000">
                <a:solidFill>
                  <a:srgbClr val="463737"/>
                </a:solidFill>
                <a:latin typeface="Arial" panose="020B0604020202020204" pitchFamily="34" charset="0"/>
                <a:ea typeface="微软雅黑" pitchFamily="34" charset="-122"/>
                <a:sym typeface="Arial" panose="020B0604020202020204" pitchFamily="34" charset="0"/>
              </a:rPr>
              <a:t>LFPPT网LFPPT网</a:t>
            </a:r>
          </a:p>
          <a:p>
            <a:pPr>
              <a:lnSpc>
                <a:spcPct val="250000"/>
              </a:lnSpc>
            </a:pPr>
            <a:r>
              <a:rPr lang="zh-CN" altLang="en-US" sz="1000">
                <a:solidFill>
                  <a:srgbClr val="463737"/>
                </a:solidFill>
                <a:latin typeface="Arial" panose="020B0604020202020204" pitchFamily="34" charset="0"/>
                <a:ea typeface="微软雅黑" pitchFamily="34" charset="-122"/>
                <a:sym typeface="Arial" panose="020B0604020202020204" pitchFamily="34" charset="0"/>
              </a:rPr>
              <a:t>LFPPT网</a:t>
            </a:r>
            <a:r>
              <a:rPr lang="zh-CN" altLang="zh-CN" sz="1000">
                <a:solidFill>
                  <a:srgbClr val="463737"/>
                </a:solidFill>
                <a:latin typeface="Arial" panose="020B0604020202020204" pitchFamily="34" charset="0"/>
                <a:ea typeface="微软雅黑" pitchFamily="34" charset="-122"/>
                <a:sym typeface="Arial" panose="020B0604020202020204" pitchFamily="34" charset="0"/>
              </a:rPr>
              <a:t>是中国第一家精品</a:t>
            </a:r>
            <a:r>
              <a:rPr lang="en-US" altLang="zh-CN" sz="1000">
                <a:solidFill>
                  <a:srgbClr val="463737"/>
                </a:solidFill>
                <a:latin typeface="Arial" panose="020B0604020202020204" pitchFamily="34" charset="0"/>
                <a:ea typeface="微软雅黑" pitchFamily="34" charset="-122"/>
                <a:sym typeface="Arial" panose="020B0604020202020204" pitchFamily="34" charset="0"/>
              </a:rPr>
              <a:t>PPT</a:t>
            </a:r>
            <a:r>
              <a:rPr lang="zh-CN" altLang="zh-CN" sz="1000">
                <a:solidFill>
                  <a:srgbClr val="463737"/>
                </a:solidFill>
                <a:latin typeface="Arial" panose="020B0604020202020204" pitchFamily="34" charset="0"/>
                <a:ea typeface="微软雅黑" pitchFamily="34" charset="-122"/>
                <a:sym typeface="Arial" panose="020B0604020202020204" pitchFamily="34" charset="0"/>
              </a:rPr>
              <a:t>设计机构</a:t>
            </a:r>
            <a:endParaRPr lang="en-US" altLang="zh-CN" sz="1000">
              <a:solidFill>
                <a:srgbClr val="463737"/>
              </a:solidFill>
              <a:latin typeface="Arial" panose="020B0604020202020204" pitchFamily="34" charset="0"/>
              <a:ea typeface="微软雅黑" pitchFamily="34" charset="-122"/>
              <a:sym typeface="Arial" panose="020B0604020202020204" pitchFamily="34" charset="0"/>
            </a:endParaRPr>
          </a:p>
          <a:p>
            <a:pPr>
              <a:lnSpc>
                <a:spcPct val="250000"/>
              </a:lnSpc>
            </a:pPr>
            <a:r>
              <a:rPr lang="zh-CN" altLang="zh-CN" sz="1000">
                <a:solidFill>
                  <a:srgbClr val="463737"/>
                </a:solidFill>
                <a:latin typeface="Arial" panose="020B0604020202020204" pitchFamily="34" charset="0"/>
                <a:ea typeface="微软雅黑" pitchFamily="34" charset="-122"/>
                <a:sym typeface="Arial" panose="020B0604020202020204" pitchFamily="34" charset="0"/>
              </a:rPr>
              <a:t>拥有国内顶尖的</a:t>
            </a:r>
            <a:r>
              <a:rPr lang="en-US" altLang="zh-CN" sz="1000">
                <a:solidFill>
                  <a:srgbClr val="463737"/>
                </a:solidFill>
                <a:latin typeface="Arial" panose="020B0604020202020204" pitchFamily="34" charset="0"/>
                <a:ea typeface="微软雅黑" pitchFamily="34" charset="-122"/>
                <a:sym typeface="Arial" panose="020B0604020202020204" pitchFamily="34" charset="0"/>
              </a:rPr>
              <a:t>PPT</a:t>
            </a:r>
            <a:r>
              <a:rPr lang="zh-CN" altLang="zh-CN" sz="1000">
                <a:solidFill>
                  <a:srgbClr val="463737"/>
                </a:solidFill>
                <a:latin typeface="Arial" panose="020B0604020202020204" pitchFamily="34" charset="0"/>
                <a:ea typeface="微软雅黑" pitchFamily="34" charset="-122"/>
                <a:sym typeface="Arial" panose="020B0604020202020204" pitchFamily="34" charset="0"/>
              </a:rPr>
              <a:t>制作技术、顶级的</a:t>
            </a:r>
            <a:r>
              <a:rPr lang="en-US" altLang="zh-CN" sz="1000">
                <a:solidFill>
                  <a:srgbClr val="463737"/>
                </a:solidFill>
                <a:latin typeface="Arial" panose="020B0604020202020204" pitchFamily="34" charset="0"/>
                <a:ea typeface="微软雅黑" pitchFamily="34" charset="-122"/>
                <a:sym typeface="Arial" panose="020B0604020202020204" pitchFamily="34" charset="0"/>
              </a:rPr>
              <a:t>PPT</a:t>
            </a:r>
            <a:r>
              <a:rPr lang="zh-CN" altLang="zh-CN" sz="1000">
                <a:solidFill>
                  <a:srgbClr val="463737"/>
                </a:solidFill>
                <a:latin typeface="Arial" panose="020B0604020202020204" pitchFamily="34" charset="0"/>
                <a:ea typeface="微软雅黑" pitchFamily="34" charset="-122"/>
                <a:sym typeface="Arial" panose="020B0604020202020204" pitchFamily="34" charset="0"/>
              </a:rPr>
              <a:t>设计团队， 坚持精益求精、拒绝平庸的做事精神</a:t>
            </a:r>
            <a:r>
              <a:rPr lang="zh-CN" altLang="en-US" sz="1000">
                <a:solidFill>
                  <a:srgbClr val="463737"/>
                </a:solidFill>
                <a:latin typeface="Arial" panose="020B0604020202020204" pitchFamily="34" charset="0"/>
                <a:ea typeface="微软雅黑" pitchFamily="34" charset="-122"/>
                <a:sym typeface="Arial" panose="020B0604020202020204" pitchFamily="34" charset="0"/>
              </a:rPr>
              <a:t>LFPPT网</a:t>
            </a:r>
            <a:endParaRPr lang="en-US" altLang="zh-CN" sz="1000">
              <a:solidFill>
                <a:srgbClr val="463737"/>
              </a:solidFill>
              <a:latin typeface="Arial" panose="020B0604020202020204" pitchFamily="34" charset="0"/>
              <a:ea typeface="微软雅黑" pitchFamily="34" charset="-122"/>
              <a:sym typeface="Arial" panose="020B0604020202020204" pitchFamily="34" charset="0"/>
            </a:endParaRPr>
          </a:p>
          <a:p>
            <a:pPr>
              <a:lnSpc>
                <a:spcPct val="250000"/>
              </a:lnSpc>
            </a:pPr>
            <a:r>
              <a:rPr lang="zh-CN" altLang="en-US" sz="1000">
                <a:solidFill>
                  <a:srgbClr val="463737"/>
                </a:solidFill>
                <a:latin typeface="Arial" panose="020B0604020202020204" pitchFamily="34" charset="0"/>
                <a:ea typeface="微软雅黑" panose="020B0503020204020204" pitchFamily="34" charset="-122"/>
                <a:sym typeface="Arial" panose="020B0604020202020204" pitchFamily="34" charset="0"/>
              </a:rPr>
              <a:t>LFPPT网</a:t>
            </a:r>
          </a:p>
        </p:txBody>
      </p:sp>
    </p:spTree>
    <p:extLst>
      <p:ext uri="{BB962C8B-B14F-4D97-AF65-F5344CB8AC3E}">
        <p14:creationId xmlns:p14="http://schemas.microsoft.com/office/powerpoint/2010/main" val="4034476591"/>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rLst="">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10" presetClass="entr" presetSubtype="0" fill="hold" grpId="1"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rLst="">
                                      <p:cBhvr>
                                        <p:cTn id="12" dur="1000"/>
                                        <p:tgtEl>
                                          <p:spTgt spid="15"/>
                                        </p:tgtEl>
                                      </p:cBhvr>
                                    </p:animEffect>
                                  </p:childTnLst>
                                </p:cTn>
                              </p:par>
                              <p:par>
                                <p:cTn id="13" presetID="42" presetClass="entr" presetSubtype="0" fill="hold" grpId="2" nodeType="withEffect">
                                  <p:stCondLst>
                                    <p:cond delay="1000"/>
                                  </p:stCondLst>
                                  <p:childTnLst>
                                    <p:set>
                                      <p:cBhvr>
                                        <p:cTn id="14" dur="1" fill="hold">
                                          <p:stCondLst>
                                            <p:cond delay="0"/>
                                          </p:stCondLst>
                                        </p:cTn>
                                        <p:tgtEl>
                                          <p:spTgt spid="16"/>
                                        </p:tgtEl>
                                        <p:attrNameLst>
                                          <p:attrName>style.visibility</p:attrName>
                                        </p:attrNameLst>
                                      </p:cBhvr>
                                      <p:to>
                                        <p:strVal val="visible"/>
                                      </p:to>
                                    </p:set>
                                    <p:animEffect transition="in" filter="fade" prLst="">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6" grpId="2"/>
    </p:bldLst>
  </p:timing>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1.7601 Service Pack 1"/>
  <p:tag name="AS_RELEASE_DATE" val="2013.12.17"/>
  <p:tag name="AS_TITLE" val="Spire.Presentation for .NET "/>
  <p:tag name="AS_VERSION" val="2.1.0.0"/>
  <p:tag name="ISPRING_PRESENTATION_TITLE" val="延禧宫视频"/>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Uigh" typeface="Microsoft Uighur"/>
        <a:font script="Beng" typeface="Vrinda"/>
        <a:font script="Thai" typeface="Angsana New"/>
        <a:font script="Syre" typeface="Estrangelo Edessa"/>
        <a:font script="Syrj" typeface="Estrangelo Edessa"/>
        <a:font script="Mlym" typeface="Kartika"/>
        <a:font script="Nkoo" typeface="Ebrima"/>
        <a:font script="Yiii" typeface="Microsoft Yi Baiti"/>
        <a:font script="Cher" typeface="Plantagenet Cherokee"/>
        <a:font script="Orya" typeface="Kalinga"/>
        <a:font script="Geor" typeface="Sylfaen"/>
        <a:font script="Gujr" typeface="Shruti"/>
        <a:font script="Viet" typeface="Times New Roman"/>
        <a:font script="Tale" typeface="Microsoft Tai Le"/>
        <a:font script="Arab" typeface="Times New Roman"/>
        <a:font script="Hebr" typeface="Times New Roman"/>
        <a:font script="Bopo" typeface="Microsoft JhengHei"/>
        <a:font script="Telu" typeface="Gautami"/>
        <a:font script="Ethi" typeface="Nyala"/>
        <a:font script="Lisu" typeface="Segoe UI"/>
        <a:font script="Jpan" typeface="游ゴシック Light"/>
        <a:font script="Sora" typeface="Nirmala UI"/>
        <a:font script="Talu" typeface="Microsoft New Tai Lue"/>
        <a:font script="Armn" typeface="Arial"/>
        <a:font script="Sinh" typeface="Iskoola Pota"/>
        <a:font script="Taml" typeface="Latha"/>
        <a:font script="Tfng" typeface="Ebrima"/>
        <a:font script="Syrn" typeface="Estrangelo Edessa"/>
        <a:font script="Deva" typeface="Mangal"/>
        <a:font script="Knda" typeface="Tunga"/>
        <a:font script="Tibt" typeface="Microsoft Himalaya"/>
        <a:font script="Khmr" typeface="MoolBoran"/>
        <a:font script="Mymr" typeface="Myanmar Text"/>
        <a:font script="Olck" typeface="Nirmala UI"/>
        <a:font script="Bugi" typeface="Leelawadee UI"/>
        <a:font script="Java" typeface="Javanese Text"/>
        <a:font script="Hant" typeface="新細明體"/>
        <a:font script="Laoo" typeface="DokChampa"/>
        <a:font script="Mong" typeface="Mongolian Baiti"/>
        <a:font script="Hans" typeface="等线 Light"/>
        <a:font script="Phag" typeface="Phagspa"/>
        <a:font script="Guru" typeface="Raavi"/>
        <a:font script="Osma" typeface="Ebrima"/>
        <a:font script="Thaa" typeface="MV Boli"/>
        <a:font script="Cans" typeface="Euphemia"/>
        <a:font script="Hang" typeface="맑은 고딕"/>
        <a:font script="Syrc" typeface="Estrangelo Edessa"/>
      </a:majorFont>
      <a:minorFont>
        <a:latin typeface="等线" panose="020F0502020204030204"/>
        <a:ea typeface=""/>
        <a:cs typeface=""/>
        <a:font script="Uigh" typeface="Microsoft Uighur"/>
        <a:font script="Beng" typeface="Vrinda"/>
        <a:font script="Thai" typeface="Cordia New"/>
        <a:font script="Syre" typeface="Estrangelo Edessa"/>
        <a:font script="Syrj" typeface="Estrangelo Edessa"/>
        <a:font script="Mlym" typeface="Kartika"/>
        <a:font script="Nkoo" typeface="Ebrima"/>
        <a:font script="Yiii" typeface="Microsoft Yi Baiti"/>
        <a:font script="Cher" typeface="Plantagenet Cherokee"/>
        <a:font script="Orya" typeface="Kalinga"/>
        <a:font script="Geor" typeface="Sylfaen"/>
        <a:font script="Gujr" typeface="Shruti"/>
        <a:font script="Viet" typeface="Arial"/>
        <a:font script="Tale" typeface="Microsoft Tai Le"/>
        <a:font script="Arab" typeface="Arial"/>
        <a:font script="Hebr" typeface="Arial"/>
        <a:font script="Bopo" typeface="Microsoft JhengHei"/>
        <a:font script="Telu" typeface="Gautami"/>
        <a:font script="Ethi" typeface="Nyala"/>
        <a:font script="Lisu" typeface="Segoe UI"/>
        <a:font script="Jpan" typeface="游ゴシック"/>
        <a:font script="Sora" typeface="Nirmala UI"/>
        <a:font script="Talu" typeface="Microsoft New Tai Lue"/>
        <a:font script="Armn" typeface="Arial"/>
        <a:font script="Sinh" typeface="Iskoola Pota"/>
        <a:font script="Taml" typeface="Latha"/>
        <a:font script="Tfng" typeface="Ebrima"/>
        <a:font script="Syrn" typeface="Estrangelo Edessa"/>
        <a:font script="Deva" typeface="Mangal"/>
        <a:font script="Knda" typeface="Tunga"/>
        <a:font script="Tibt" typeface="Microsoft Himalaya"/>
        <a:font script="Khmr" typeface="DaunPenh"/>
        <a:font script="Mymr" typeface="Myanmar Text"/>
        <a:font script="Olck" typeface="Nirmala UI"/>
        <a:font script="Bugi" typeface="Leelawadee UI"/>
        <a:font script="Java" typeface="Javanese Text"/>
        <a:font script="Hant" typeface="新細明體"/>
        <a:font script="Laoo" typeface="DokChampa"/>
        <a:font script="Mong" typeface="Mongolian Baiti"/>
        <a:font script="Hans" typeface="等线"/>
        <a:font script="Phag" typeface="Phagspa"/>
        <a:font script="Guru" typeface="Raavi"/>
        <a:font script="Osma" typeface="Ebrima"/>
        <a:font script="Thaa" typeface="MV Boli"/>
        <a:font script="Cans" typeface="Euphemia"/>
        <a:font script="Hang" typeface="맑은 고딕"/>
        <a:font script="Syrc" typeface="Estrangelo Edess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Uigh" typeface="Microsoft Uighur"/>
        <a:font script="Beng" typeface="Vrinda"/>
        <a:font script="Thai" typeface="Angsana New"/>
        <a:font script="Syre" typeface="Estrangelo Edessa"/>
        <a:font script="Syrj" typeface="Estrangelo Edessa"/>
        <a:font script="Mlym" typeface="Kartika"/>
        <a:font script="Nkoo" typeface="Ebrima"/>
        <a:font script="Yiii" typeface="Microsoft Yi Baiti"/>
        <a:font script="Cher" typeface="Plantagenet Cherokee"/>
        <a:font script="Orya" typeface="Kalinga"/>
        <a:font script="Geor" typeface="Sylfaen"/>
        <a:font script="Gujr" typeface="Shruti"/>
        <a:font script="Viet" typeface="Times New Roman"/>
        <a:font script="Tale" typeface="Microsoft Tai Le"/>
        <a:font script="Arab" typeface="Times New Roman"/>
        <a:font script="Hebr" typeface="Times New Roman"/>
        <a:font script="Bopo" typeface="Microsoft JhengHei"/>
        <a:font script="Telu" typeface="Gautami"/>
        <a:font script="Ethi" typeface="Nyala"/>
        <a:font script="Lisu" typeface="Segoe UI"/>
        <a:font script="Jpan" typeface="游ゴシック Light"/>
        <a:font script="Sora" typeface="Nirmala UI"/>
        <a:font script="Talu" typeface="Microsoft New Tai Lue"/>
        <a:font script="Armn" typeface="Arial"/>
        <a:font script="Sinh" typeface="Iskoola Pota"/>
        <a:font script="Taml" typeface="Latha"/>
        <a:font script="Tfng" typeface="Ebrima"/>
        <a:font script="Syrn" typeface="Estrangelo Edessa"/>
        <a:font script="Deva" typeface="Mangal"/>
        <a:font script="Knda" typeface="Tunga"/>
        <a:font script="Tibt" typeface="Microsoft Himalaya"/>
        <a:font script="Khmr" typeface="MoolBoran"/>
        <a:font script="Mymr" typeface="Myanmar Text"/>
        <a:font script="Olck" typeface="Nirmala UI"/>
        <a:font script="Bugi" typeface="Leelawadee UI"/>
        <a:font script="Java" typeface="Javanese Text"/>
        <a:font script="Hant" typeface="新細明體"/>
        <a:font script="Laoo" typeface="DokChampa"/>
        <a:font script="Mong" typeface="Mongolian Baiti"/>
        <a:font script="Hans" typeface="等线 Light"/>
        <a:font script="Phag" typeface="Phagspa"/>
        <a:font script="Guru" typeface="Raavi"/>
        <a:font script="Osma" typeface="Ebrima"/>
        <a:font script="Thaa" typeface="MV Boli"/>
        <a:font script="Cans" typeface="Euphemia"/>
        <a:font script="Hang" typeface="맑은 고딕"/>
        <a:font script="Syrc" typeface="Estrangelo Edessa"/>
      </a:majorFont>
      <a:minorFont>
        <a:latin typeface="等线" panose="020F0502020204030204"/>
        <a:ea typeface=""/>
        <a:cs typeface=""/>
        <a:font script="Uigh" typeface="Microsoft Uighur"/>
        <a:font script="Beng" typeface="Vrinda"/>
        <a:font script="Thai" typeface="Cordia New"/>
        <a:font script="Syre" typeface="Estrangelo Edessa"/>
        <a:font script="Syrj" typeface="Estrangelo Edessa"/>
        <a:font script="Mlym" typeface="Kartika"/>
        <a:font script="Nkoo" typeface="Ebrima"/>
        <a:font script="Yiii" typeface="Microsoft Yi Baiti"/>
        <a:font script="Cher" typeface="Plantagenet Cherokee"/>
        <a:font script="Orya" typeface="Kalinga"/>
        <a:font script="Geor" typeface="Sylfaen"/>
        <a:font script="Gujr" typeface="Shruti"/>
        <a:font script="Viet" typeface="Arial"/>
        <a:font script="Tale" typeface="Microsoft Tai Le"/>
        <a:font script="Arab" typeface="Arial"/>
        <a:font script="Hebr" typeface="Arial"/>
        <a:font script="Bopo" typeface="Microsoft JhengHei"/>
        <a:font script="Telu" typeface="Gautami"/>
        <a:font script="Ethi" typeface="Nyala"/>
        <a:font script="Lisu" typeface="Segoe UI"/>
        <a:font script="Jpan" typeface="游ゴシック"/>
        <a:font script="Sora" typeface="Nirmala UI"/>
        <a:font script="Talu" typeface="Microsoft New Tai Lue"/>
        <a:font script="Armn" typeface="Arial"/>
        <a:font script="Sinh" typeface="Iskoola Pota"/>
        <a:font script="Taml" typeface="Latha"/>
        <a:font script="Tfng" typeface="Ebrima"/>
        <a:font script="Syrn" typeface="Estrangelo Edessa"/>
        <a:font script="Deva" typeface="Mangal"/>
        <a:font script="Knda" typeface="Tunga"/>
        <a:font script="Tibt" typeface="Microsoft Himalaya"/>
        <a:font script="Khmr" typeface="DaunPenh"/>
        <a:font script="Mymr" typeface="Myanmar Text"/>
        <a:font script="Olck" typeface="Nirmala UI"/>
        <a:font script="Bugi" typeface="Leelawadee UI"/>
        <a:font script="Java" typeface="Javanese Text"/>
        <a:font script="Hant" typeface="新細明體"/>
        <a:font script="Laoo" typeface="DokChampa"/>
        <a:font script="Mong" typeface="Mongolian Baiti"/>
        <a:font script="Hans" typeface="等线"/>
        <a:font script="Phag" typeface="Phagspa"/>
        <a:font script="Guru" typeface="Raavi"/>
        <a:font script="Osma" typeface="Ebrima"/>
        <a:font script="Thaa" typeface="MV Boli"/>
        <a:font script="Cans" typeface="Euphemia"/>
        <a:font script="Hang" typeface="맑은 고딕"/>
        <a:font script="Syrc" typeface="Estrangelo Edess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Uigh" typeface="Microsoft Uighur"/>
        <a:font script="Beng" typeface="Vrinda"/>
        <a:font script="Thai" typeface="Angsana New"/>
        <a:font script="Syre" typeface="Estrangelo Edessa"/>
        <a:font script="Syrj" typeface="Estrangelo Edessa"/>
        <a:font script="Mlym" typeface="Kartika"/>
        <a:font script="Nkoo" typeface="Ebrima"/>
        <a:font script="Yiii" typeface="Microsoft Yi Baiti"/>
        <a:font script="Cher" typeface="Plantagenet Cherokee"/>
        <a:font script="Orya" typeface="Kalinga"/>
        <a:font script="Geor" typeface="Sylfaen"/>
        <a:font script="Gujr" typeface="Shruti"/>
        <a:font script="Viet" typeface="Times New Roman"/>
        <a:font script="Tale" typeface="Microsoft Tai Le"/>
        <a:font script="Arab" typeface="Times New Roman"/>
        <a:font script="Hebr" typeface="Times New Roman"/>
        <a:font script="Bopo" typeface="Microsoft JhengHei"/>
        <a:font script="Telu" typeface="Gautami"/>
        <a:font script="Ethi" typeface="Nyala"/>
        <a:font script="Lisu" typeface="Segoe UI"/>
        <a:font script="Jpan" typeface="游ゴシック Light"/>
        <a:font script="Sora" typeface="Nirmala UI"/>
        <a:font script="Talu" typeface="Microsoft New Tai Lue"/>
        <a:font script="Armn" typeface="Arial"/>
        <a:font script="Sinh" typeface="Iskoola Pota"/>
        <a:font script="Taml" typeface="Latha"/>
        <a:font script="Tfng" typeface="Ebrima"/>
        <a:font script="Syrn" typeface="Estrangelo Edessa"/>
        <a:font script="Deva" typeface="Mangal"/>
        <a:font script="Knda" typeface="Tunga"/>
        <a:font script="Tibt" typeface="Microsoft Himalaya"/>
        <a:font script="Khmr" typeface="MoolBoran"/>
        <a:font script="Mymr" typeface="Myanmar Text"/>
        <a:font script="Olck" typeface="Nirmala UI"/>
        <a:font script="Bugi" typeface="Leelawadee UI"/>
        <a:font script="Java" typeface="Javanese Text"/>
        <a:font script="Hant" typeface="新細明體"/>
        <a:font script="Laoo" typeface="DokChampa"/>
        <a:font script="Mong" typeface="Mongolian Baiti"/>
        <a:font script="Hans" typeface="等线 Light"/>
        <a:font script="Phag" typeface="Phagspa"/>
        <a:font script="Guru" typeface="Raavi"/>
        <a:font script="Osma" typeface="Ebrima"/>
        <a:font script="Thaa" typeface="MV Boli"/>
        <a:font script="Cans" typeface="Euphemia"/>
        <a:font script="Hang" typeface="맑은 고딕"/>
        <a:font script="Syrc" typeface="Estrangelo Edessa"/>
      </a:majorFont>
      <a:minorFont>
        <a:latin typeface="等线" panose="020F0502020204030204"/>
        <a:ea typeface=""/>
        <a:cs typeface=""/>
        <a:font script="Uigh" typeface="Microsoft Uighur"/>
        <a:font script="Beng" typeface="Vrinda"/>
        <a:font script="Thai" typeface="Cordia New"/>
        <a:font script="Syre" typeface="Estrangelo Edessa"/>
        <a:font script="Syrj" typeface="Estrangelo Edessa"/>
        <a:font script="Mlym" typeface="Kartika"/>
        <a:font script="Nkoo" typeface="Ebrima"/>
        <a:font script="Yiii" typeface="Microsoft Yi Baiti"/>
        <a:font script="Cher" typeface="Plantagenet Cherokee"/>
        <a:font script="Orya" typeface="Kalinga"/>
        <a:font script="Geor" typeface="Sylfaen"/>
        <a:font script="Gujr" typeface="Shruti"/>
        <a:font script="Viet" typeface="Arial"/>
        <a:font script="Tale" typeface="Microsoft Tai Le"/>
        <a:font script="Arab" typeface="Arial"/>
        <a:font script="Hebr" typeface="Arial"/>
        <a:font script="Bopo" typeface="Microsoft JhengHei"/>
        <a:font script="Telu" typeface="Gautami"/>
        <a:font script="Ethi" typeface="Nyala"/>
        <a:font script="Lisu" typeface="Segoe UI"/>
        <a:font script="Jpan" typeface="游ゴシック"/>
        <a:font script="Sora" typeface="Nirmala UI"/>
        <a:font script="Talu" typeface="Microsoft New Tai Lue"/>
        <a:font script="Armn" typeface="Arial"/>
        <a:font script="Sinh" typeface="Iskoola Pota"/>
        <a:font script="Taml" typeface="Latha"/>
        <a:font script="Tfng" typeface="Ebrima"/>
        <a:font script="Syrn" typeface="Estrangelo Edessa"/>
        <a:font script="Deva" typeface="Mangal"/>
        <a:font script="Knda" typeface="Tunga"/>
        <a:font script="Tibt" typeface="Microsoft Himalaya"/>
        <a:font script="Khmr" typeface="DaunPenh"/>
        <a:font script="Mymr" typeface="Myanmar Text"/>
        <a:font script="Olck" typeface="Nirmala UI"/>
        <a:font script="Bugi" typeface="Leelawadee UI"/>
        <a:font script="Java" typeface="Javanese Text"/>
        <a:font script="Hant" typeface="新細明體"/>
        <a:font script="Laoo" typeface="DokChampa"/>
        <a:font script="Mong" typeface="Mongolian Baiti"/>
        <a:font script="Hans" typeface="等线"/>
        <a:font script="Phag" typeface="Phagspa"/>
        <a:font script="Guru" typeface="Raavi"/>
        <a:font script="Osma" typeface="Ebrima"/>
        <a:font script="Thaa" typeface="MV Boli"/>
        <a:font script="Cans" typeface="Euphemia"/>
        <a:font script="Hang" typeface="맑은 고딕"/>
        <a:font script="Syrc" typeface="Estrangelo Edess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TotalTime>
  <Words>1156</Words>
  <Application>Microsoft Office PowerPoint</Application>
  <PresentationFormat>宽屏</PresentationFormat>
  <Paragraphs>134</Paragraphs>
  <Slides>25</Slides>
  <Notes>24</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25</vt:i4>
      </vt:variant>
    </vt:vector>
  </HeadingPairs>
  <TitlesOfParts>
    <vt:vector size="39" baseType="lpstr">
      <vt:lpstr>Arial Unicode MS</vt:lpstr>
      <vt:lpstr>等线</vt:lpstr>
      <vt:lpstr>等线 Light</vt:lpstr>
      <vt:lpstr>方正硬笔楷书简体</vt:lpstr>
      <vt:lpstr>华文仿宋</vt:lpstr>
      <vt:lpstr>李旭科书法 v1.4</vt:lpstr>
      <vt:lpstr>微软雅黑</vt:lpstr>
      <vt:lpstr>文悦古典明朝体 (非商业使用) W5</vt:lpstr>
      <vt:lpstr>文悦青龙体 (非商业使用) W5</vt:lpstr>
      <vt:lpstr>Arial</vt:lpstr>
      <vt:lpstr>Brush Script MT</vt:lpstr>
      <vt:lpstr>华文行楷</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LFPPT网 www.LFPPT.com</Manager>
  <Company>LFPPT网 www.LFPPT.com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LFPPT网 www.LFPPT.com</dc:title>
  <dc:subject>LFPPT网 www.LFPPT.com</dc:subject>
  <dc:creator>LFPPT网 www.LFPPT.com</dc:creator>
  <cp:keywords>LFPPT网 www.LFPPT.com</cp:keywords>
  <dc:description>LFPPT网 www.LFPPT.com</dc:description>
  <cp:lastModifiedBy>陈 鹏宇</cp:lastModifiedBy>
  <cp:revision>68</cp:revision>
  <dcterms:created xsi:type="dcterms:W3CDTF">2021-11-14T14:09:46Z</dcterms:created>
  <dcterms:modified xsi:type="dcterms:W3CDTF">2023-04-09T14:00:07Z</dcterms:modified>
  <cp:category>LFPPT网 www.LFPPT.com</cp:category>
</cp:coreProperties>
</file>